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2" r:id="rId3"/>
    <p:sldId id="263" r:id="rId4"/>
    <p:sldId id="264" r:id="rId5"/>
    <p:sldId id="284" r:id="rId6"/>
    <p:sldId id="260" r:id="rId7"/>
    <p:sldId id="274" r:id="rId8"/>
    <p:sldId id="285" r:id="rId9"/>
    <p:sldId id="275" r:id="rId10"/>
    <p:sldId id="286" r:id="rId11"/>
    <p:sldId id="261" r:id="rId12"/>
    <p:sldId id="287" r:id="rId13"/>
    <p:sldId id="266" r:id="rId14"/>
    <p:sldId id="281" r:id="rId15"/>
    <p:sldId id="267" r:id="rId16"/>
    <p:sldId id="257" r:id="rId17"/>
    <p:sldId id="265" r:id="rId18"/>
    <p:sldId id="258" r:id="rId19"/>
    <p:sldId id="268" r:id="rId20"/>
    <p:sldId id="269" r:id="rId21"/>
    <p:sldId id="270" r:id="rId22"/>
    <p:sldId id="271" r:id="rId23"/>
    <p:sldId id="272" r:id="rId24"/>
    <p:sldId id="282" r:id="rId25"/>
    <p:sldId id="276" r:id="rId26"/>
    <p:sldId id="283" r:id="rId27"/>
    <p:sldId id="273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7" autoAdjust="0"/>
    <p:restoredTop sz="94660"/>
  </p:normalViewPr>
  <p:slideViewPr>
    <p:cSldViewPr>
      <p:cViewPr varScale="1">
        <p:scale>
          <a:sx n="66" d="100"/>
          <a:sy n="66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347E8C-7454-4C7F-8096-1C17507911E1}" type="presOf" srcId="{1271627B-C5B2-4ED6-B30A-8D4C5A71B6E0}" destId="{419FFA71-DBDE-4B70-B73B-21BFD9248D0A}" srcOrd="0" destOrd="1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74E0245A-D892-4690-88CA-A811FE145A93}" type="presOf" srcId="{9A8AEDD9-F227-45EF-AF63-2921E2733FCF}" destId="{C17009F0-7C15-449B-B18D-FA9F9E4482CE}" srcOrd="0" destOrd="0" presId="urn:microsoft.com/office/officeart/2005/8/layout/vList5"/>
    <dgm:cxn modelId="{B43089F1-5596-485D-87E7-CEC8E159A0BE}" type="presOf" srcId="{94BB9998-0184-44AB-98D2-FF01502AD18E}" destId="{58B0B2DA-EEE9-4A30-A254-11219E41C36D}" srcOrd="0" destOrd="1" presId="urn:microsoft.com/office/officeart/2005/8/layout/vList5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27975AAD-2120-406F-ACD5-156702F5646C}" type="presOf" srcId="{66A03807-A57A-4E6C-94EC-0DF643E84F4B}" destId="{731622C4-C1D1-4F8A-8D3A-A4807B5415B3}" srcOrd="0" destOrd="0" presId="urn:microsoft.com/office/officeart/2005/8/layout/vList5"/>
    <dgm:cxn modelId="{4EF543DC-3B34-433F-B078-C24C30A9B991}" type="presOf" srcId="{855B35B6-BF02-4C7D-A026-B8276B2D9024}" destId="{419FFA71-DBDE-4B70-B73B-21BFD9248D0A}" srcOrd="0" destOrd="0" presId="urn:microsoft.com/office/officeart/2005/8/layout/vList5"/>
    <dgm:cxn modelId="{52B70A26-D37E-4E7F-B891-99AE35309BB4}" type="presOf" srcId="{556E2AE0-6F7F-4824-A9BE-5AAE34EE3D4D}" destId="{58B0B2DA-EEE9-4A30-A254-11219E41C36D}" srcOrd="0" destOrd="0" presId="urn:microsoft.com/office/officeart/2005/8/layout/vList5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CE78A378-EF67-4890-B91F-714F3123978D}" type="presOf" srcId="{B8C852A0-19A1-49CE-B3C5-18C821F735D4}" destId="{244853FD-1F99-4645-A66F-AD2D15AD6AFF}" srcOrd="0" destOrd="0" presId="urn:microsoft.com/office/officeart/2005/8/layout/vList5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BA65B9EC-5E01-4A61-ACC3-DF339F5469DE}" type="presOf" srcId="{09777BE8-4396-4223-8B23-1286CB36047C}" destId="{2AB4C312-DA7C-4345-8128-E87778E98203}" srcOrd="0" destOrd="0" presId="urn:microsoft.com/office/officeart/2005/8/layout/vList5"/>
    <dgm:cxn modelId="{379BFC75-9A0F-427E-B387-3910430AE2B5}" type="presOf" srcId="{4B6A5793-285E-4D79-AED0-2D037763AF7E}" destId="{0DD7A7BF-4B54-415F-A1F3-3F0BBE2AA043}" srcOrd="0" destOrd="0" presId="urn:microsoft.com/office/officeart/2005/8/layout/vList5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5A04FA2A-BF43-4CD4-8397-4E16FB18FA7E}" type="presOf" srcId="{309D4E7B-C26D-4356-A425-E73F36004A59}" destId="{0DD7A7BF-4B54-415F-A1F3-3F0BBE2AA043}" srcOrd="0" destOrd="1" presId="urn:microsoft.com/office/officeart/2005/8/layout/vList5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6A8C8A0E-7B9C-4341-929E-64FF713CDE17}" type="presParOf" srcId="{C17009F0-7C15-449B-B18D-FA9F9E4482CE}" destId="{CF164FCC-32BB-460B-A380-72B60E7BBE91}" srcOrd="0" destOrd="0" presId="urn:microsoft.com/office/officeart/2005/8/layout/vList5"/>
    <dgm:cxn modelId="{C06830DD-AE84-4716-8805-CEE045B6C1D7}" type="presParOf" srcId="{CF164FCC-32BB-460B-A380-72B60E7BBE91}" destId="{731622C4-C1D1-4F8A-8D3A-A4807B5415B3}" srcOrd="0" destOrd="0" presId="urn:microsoft.com/office/officeart/2005/8/layout/vList5"/>
    <dgm:cxn modelId="{96232934-E106-43E3-B387-F9FDBE99B661}" type="presParOf" srcId="{CF164FCC-32BB-460B-A380-72B60E7BBE91}" destId="{419FFA71-DBDE-4B70-B73B-21BFD9248D0A}" srcOrd="1" destOrd="0" presId="urn:microsoft.com/office/officeart/2005/8/layout/vList5"/>
    <dgm:cxn modelId="{2E7CF1D1-DBC3-4F98-A6CD-EB7031AA281C}" type="presParOf" srcId="{C17009F0-7C15-449B-B18D-FA9F9E4482CE}" destId="{6C3B6D5F-3645-485D-817A-58110FEDF376}" srcOrd="1" destOrd="0" presId="urn:microsoft.com/office/officeart/2005/8/layout/vList5"/>
    <dgm:cxn modelId="{578218E9-F378-441D-A26D-54BDCC53C4D5}" type="presParOf" srcId="{C17009F0-7C15-449B-B18D-FA9F9E4482CE}" destId="{691BD0A1-22AC-4761-B049-9D804EB0D7CB}" srcOrd="2" destOrd="0" presId="urn:microsoft.com/office/officeart/2005/8/layout/vList5"/>
    <dgm:cxn modelId="{7B56B0B2-B943-4601-A47E-BB1057DCA5CC}" type="presParOf" srcId="{691BD0A1-22AC-4761-B049-9D804EB0D7CB}" destId="{2AB4C312-DA7C-4345-8128-E87778E98203}" srcOrd="0" destOrd="0" presId="urn:microsoft.com/office/officeart/2005/8/layout/vList5"/>
    <dgm:cxn modelId="{0B7B019D-7C5C-4B3C-990C-EF9D3CB2FD71}" type="presParOf" srcId="{691BD0A1-22AC-4761-B049-9D804EB0D7CB}" destId="{58B0B2DA-EEE9-4A30-A254-11219E41C36D}" srcOrd="1" destOrd="0" presId="urn:microsoft.com/office/officeart/2005/8/layout/vList5"/>
    <dgm:cxn modelId="{055A0D05-F9FF-4704-B5AB-FBD0B79AF5AE}" type="presParOf" srcId="{C17009F0-7C15-449B-B18D-FA9F9E4482CE}" destId="{78F9385B-1311-4BE4-A15B-631D027A3F33}" srcOrd="3" destOrd="0" presId="urn:microsoft.com/office/officeart/2005/8/layout/vList5"/>
    <dgm:cxn modelId="{B2627C41-68AB-4DFF-844E-71E61AE434B9}" type="presParOf" srcId="{C17009F0-7C15-449B-B18D-FA9F9E4482CE}" destId="{A38A79C6-94EA-4DAC-8831-409DAB52545F}" srcOrd="4" destOrd="0" presId="urn:microsoft.com/office/officeart/2005/8/layout/vList5"/>
    <dgm:cxn modelId="{54FC13D5-206C-4C91-AF5D-9F9971671313}" type="presParOf" srcId="{A38A79C6-94EA-4DAC-8831-409DAB52545F}" destId="{244853FD-1F99-4645-A66F-AD2D15AD6AFF}" srcOrd="0" destOrd="0" presId="urn:microsoft.com/office/officeart/2005/8/layout/vList5"/>
    <dgm:cxn modelId="{49A1EA15-FE3A-4E76-91FD-ED65B6E61A17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644F5DD-46B4-4187-9B60-90717CA4DC9F}" type="presOf" srcId="{4B6A5793-285E-4D79-AED0-2D037763AF7E}" destId="{0DD7A7BF-4B54-415F-A1F3-3F0BBE2AA043}" srcOrd="0" destOrd="0" presId="urn:microsoft.com/office/officeart/2005/8/layout/vList5"/>
    <dgm:cxn modelId="{EA03C49F-AF7B-4F50-BE0D-27134E28AB67}" type="presOf" srcId="{B8C852A0-19A1-49CE-B3C5-18C821F735D4}" destId="{244853FD-1F99-4645-A66F-AD2D15AD6AFF}" srcOrd="0" destOrd="0" presId="urn:microsoft.com/office/officeart/2005/8/layout/vList5"/>
    <dgm:cxn modelId="{241A9A87-7F1B-41C8-BAEA-20A03FBACC28}" type="presOf" srcId="{556E2AE0-6F7F-4824-A9BE-5AAE34EE3D4D}" destId="{58B0B2DA-EEE9-4A30-A254-11219E41C36D}" srcOrd="0" destOrd="0" presId="urn:microsoft.com/office/officeart/2005/8/layout/vList5"/>
    <dgm:cxn modelId="{FCCA5F06-D690-4796-8084-6DE5603187C0}" type="presOf" srcId="{9A8AEDD9-F227-45EF-AF63-2921E2733FCF}" destId="{C17009F0-7C15-449B-B18D-FA9F9E4482CE}" srcOrd="0" destOrd="0" presId="urn:microsoft.com/office/officeart/2005/8/layout/vList5"/>
    <dgm:cxn modelId="{95A21B42-4CF7-4FD6-83BD-F24171AE0875}" type="presOf" srcId="{09777BE8-4396-4223-8B23-1286CB36047C}" destId="{2AB4C312-DA7C-4345-8128-E87778E98203}" srcOrd="0" destOrd="0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C6635981-2FC6-4611-96E7-2C97BF414D0C}" type="presOf" srcId="{1271627B-C5B2-4ED6-B30A-8D4C5A71B6E0}" destId="{419FFA71-DBDE-4B70-B73B-21BFD9248D0A}" srcOrd="0" destOrd="1" presId="urn:microsoft.com/office/officeart/2005/8/layout/vList5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587659EC-6FEA-4A84-8233-EC27B9AB6CA9}" type="presOf" srcId="{94BB9998-0184-44AB-98D2-FF01502AD18E}" destId="{58B0B2DA-EEE9-4A30-A254-11219E41C36D}" srcOrd="0" destOrd="1" presId="urn:microsoft.com/office/officeart/2005/8/layout/vList5"/>
    <dgm:cxn modelId="{B5380B48-CA18-4067-BF95-DA4E0A7D4502}" type="presOf" srcId="{855B35B6-BF02-4C7D-A026-B8276B2D9024}" destId="{419FFA71-DBDE-4B70-B73B-21BFD9248D0A}" srcOrd="0" destOrd="0" presId="urn:microsoft.com/office/officeart/2005/8/layout/vList5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0BA87959-C046-43C8-B364-299870182B00}" type="presOf" srcId="{309D4E7B-C26D-4356-A425-E73F36004A59}" destId="{0DD7A7BF-4B54-415F-A1F3-3F0BBE2AA043}" srcOrd="0" destOrd="1" presId="urn:microsoft.com/office/officeart/2005/8/layout/vList5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F4A17A5B-2DD6-4D72-A66F-9FDAEC089396}" type="presOf" srcId="{66A03807-A57A-4E6C-94EC-0DF643E84F4B}" destId="{731622C4-C1D1-4F8A-8D3A-A4807B5415B3}" srcOrd="0" destOrd="0" presId="urn:microsoft.com/office/officeart/2005/8/layout/vList5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A7268713-FF3E-47E4-929A-479D709DFF62}" type="presParOf" srcId="{C17009F0-7C15-449B-B18D-FA9F9E4482CE}" destId="{CF164FCC-32BB-460B-A380-72B60E7BBE91}" srcOrd="0" destOrd="0" presId="urn:microsoft.com/office/officeart/2005/8/layout/vList5"/>
    <dgm:cxn modelId="{0FEC5B7E-7650-4425-BEFD-21B8AC5E054C}" type="presParOf" srcId="{CF164FCC-32BB-460B-A380-72B60E7BBE91}" destId="{731622C4-C1D1-4F8A-8D3A-A4807B5415B3}" srcOrd="0" destOrd="0" presId="urn:microsoft.com/office/officeart/2005/8/layout/vList5"/>
    <dgm:cxn modelId="{A77E7EAC-82F8-4BE5-9DA1-391E4E92914F}" type="presParOf" srcId="{CF164FCC-32BB-460B-A380-72B60E7BBE91}" destId="{419FFA71-DBDE-4B70-B73B-21BFD9248D0A}" srcOrd="1" destOrd="0" presId="urn:microsoft.com/office/officeart/2005/8/layout/vList5"/>
    <dgm:cxn modelId="{EC861388-A8A7-48F6-AABC-770B918DED78}" type="presParOf" srcId="{C17009F0-7C15-449B-B18D-FA9F9E4482CE}" destId="{6C3B6D5F-3645-485D-817A-58110FEDF376}" srcOrd="1" destOrd="0" presId="urn:microsoft.com/office/officeart/2005/8/layout/vList5"/>
    <dgm:cxn modelId="{824241E3-0192-4611-8130-B98B1478C7CA}" type="presParOf" srcId="{C17009F0-7C15-449B-B18D-FA9F9E4482CE}" destId="{691BD0A1-22AC-4761-B049-9D804EB0D7CB}" srcOrd="2" destOrd="0" presId="urn:microsoft.com/office/officeart/2005/8/layout/vList5"/>
    <dgm:cxn modelId="{F75C0FD1-B14F-4705-8581-069AD9593919}" type="presParOf" srcId="{691BD0A1-22AC-4761-B049-9D804EB0D7CB}" destId="{2AB4C312-DA7C-4345-8128-E87778E98203}" srcOrd="0" destOrd="0" presId="urn:microsoft.com/office/officeart/2005/8/layout/vList5"/>
    <dgm:cxn modelId="{140DA0FA-24A8-4C23-BD04-66B5BF7B55BD}" type="presParOf" srcId="{691BD0A1-22AC-4761-B049-9D804EB0D7CB}" destId="{58B0B2DA-EEE9-4A30-A254-11219E41C36D}" srcOrd="1" destOrd="0" presId="urn:microsoft.com/office/officeart/2005/8/layout/vList5"/>
    <dgm:cxn modelId="{F33D6378-3413-4626-8910-471573581752}" type="presParOf" srcId="{C17009F0-7C15-449B-B18D-FA9F9E4482CE}" destId="{78F9385B-1311-4BE4-A15B-631D027A3F33}" srcOrd="3" destOrd="0" presId="urn:microsoft.com/office/officeart/2005/8/layout/vList5"/>
    <dgm:cxn modelId="{1A288F3E-6829-48F5-9695-365EB0091191}" type="presParOf" srcId="{C17009F0-7C15-449B-B18D-FA9F9E4482CE}" destId="{A38A79C6-94EA-4DAC-8831-409DAB52545F}" srcOrd="4" destOrd="0" presId="urn:microsoft.com/office/officeart/2005/8/layout/vList5"/>
    <dgm:cxn modelId="{34A2DA47-13CA-494E-BF86-8571170580AE}" type="presParOf" srcId="{A38A79C6-94EA-4DAC-8831-409DAB52545F}" destId="{244853FD-1F99-4645-A66F-AD2D15AD6AFF}" srcOrd="0" destOrd="0" presId="urn:microsoft.com/office/officeart/2005/8/layout/vList5"/>
    <dgm:cxn modelId="{1250D74C-1684-44A7-869E-161443FD9D46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5992897-3B7B-4D81-8A12-5A3EEC6A523C}" type="presOf" srcId="{309D4E7B-C26D-4356-A425-E73F36004A59}" destId="{0DD7A7BF-4B54-415F-A1F3-3F0BBE2AA043}" srcOrd="0" destOrd="1" presId="urn:microsoft.com/office/officeart/2005/8/layout/vList5"/>
    <dgm:cxn modelId="{2A6D7E5F-6EF1-4D7A-8E4D-6A8C0194B968}" type="presOf" srcId="{09777BE8-4396-4223-8B23-1286CB36047C}" destId="{2AB4C312-DA7C-4345-8128-E87778E98203}" srcOrd="0" destOrd="0" presId="urn:microsoft.com/office/officeart/2005/8/layout/vList5"/>
    <dgm:cxn modelId="{2F6368D5-2ACC-494D-B3B9-2A320366EF54}" type="presOf" srcId="{1271627B-C5B2-4ED6-B30A-8D4C5A71B6E0}" destId="{419FFA71-DBDE-4B70-B73B-21BFD9248D0A}" srcOrd="0" destOrd="1" presId="urn:microsoft.com/office/officeart/2005/8/layout/vList5"/>
    <dgm:cxn modelId="{B97162C1-FC61-469B-BB56-4E145AC541C8}" type="presOf" srcId="{94BB9998-0184-44AB-98D2-FF01502AD18E}" destId="{58B0B2DA-EEE9-4A30-A254-11219E41C36D}" srcOrd="0" destOrd="1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0804950D-798A-40F1-9FEB-443856B43BD1}" type="presOf" srcId="{556E2AE0-6F7F-4824-A9BE-5AAE34EE3D4D}" destId="{58B0B2DA-EEE9-4A30-A254-11219E41C36D}" srcOrd="0" destOrd="0" presId="urn:microsoft.com/office/officeart/2005/8/layout/vList5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12061884-0056-4881-A2E8-6973EF991424}" type="presOf" srcId="{B8C852A0-19A1-49CE-B3C5-18C821F735D4}" destId="{244853FD-1F99-4645-A66F-AD2D15AD6AFF}" srcOrd="0" destOrd="0" presId="urn:microsoft.com/office/officeart/2005/8/layout/vList5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9AF18C1E-F89A-4F41-9B55-F1B5E46E779B}" type="presOf" srcId="{9A8AEDD9-F227-45EF-AF63-2921E2733FCF}" destId="{C17009F0-7C15-449B-B18D-FA9F9E4482CE}" srcOrd="0" destOrd="0" presId="urn:microsoft.com/office/officeart/2005/8/layout/vList5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A18734AA-A7C4-4F22-B006-E65BC9CEF309}" type="presOf" srcId="{855B35B6-BF02-4C7D-A026-B8276B2D9024}" destId="{419FFA71-DBDE-4B70-B73B-21BFD9248D0A}" srcOrd="0" destOrd="0" presId="urn:microsoft.com/office/officeart/2005/8/layout/vList5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B7CDCF2B-7645-4BD9-AC0E-D90AA1DDA43E}" type="presOf" srcId="{66A03807-A57A-4E6C-94EC-0DF643E84F4B}" destId="{731622C4-C1D1-4F8A-8D3A-A4807B5415B3}" srcOrd="0" destOrd="0" presId="urn:microsoft.com/office/officeart/2005/8/layout/vList5"/>
    <dgm:cxn modelId="{DF0E7B4A-7298-4D35-911D-7ECB1C0BCA23}" type="presOf" srcId="{4B6A5793-285E-4D79-AED0-2D037763AF7E}" destId="{0DD7A7BF-4B54-415F-A1F3-3F0BBE2AA043}" srcOrd="0" destOrd="0" presId="urn:microsoft.com/office/officeart/2005/8/layout/vList5"/>
    <dgm:cxn modelId="{2B9A9793-DFE6-4EB0-B79F-D35EF86D24D5}" type="presParOf" srcId="{C17009F0-7C15-449B-B18D-FA9F9E4482CE}" destId="{CF164FCC-32BB-460B-A380-72B60E7BBE91}" srcOrd="0" destOrd="0" presId="urn:microsoft.com/office/officeart/2005/8/layout/vList5"/>
    <dgm:cxn modelId="{933E0EE5-E203-45AB-AE17-3A7A95399926}" type="presParOf" srcId="{CF164FCC-32BB-460B-A380-72B60E7BBE91}" destId="{731622C4-C1D1-4F8A-8D3A-A4807B5415B3}" srcOrd="0" destOrd="0" presId="urn:microsoft.com/office/officeart/2005/8/layout/vList5"/>
    <dgm:cxn modelId="{A8790C7C-A5D5-49C3-AE42-562788258425}" type="presParOf" srcId="{CF164FCC-32BB-460B-A380-72B60E7BBE91}" destId="{419FFA71-DBDE-4B70-B73B-21BFD9248D0A}" srcOrd="1" destOrd="0" presId="urn:microsoft.com/office/officeart/2005/8/layout/vList5"/>
    <dgm:cxn modelId="{96AF24BA-1A7D-4E5D-91BC-46566D9A818A}" type="presParOf" srcId="{C17009F0-7C15-449B-B18D-FA9F9E4482CE}" destId="{6C3B6D5F-3645-485D-817A-58110FEDF376}" srcOrd="1" destOrd="0" presId="urn:microsoft.com/office/officeart/2005/8/layout/vList5"/>
    <dgm:cxn modelId="{E7B49826-9015-442A-8C33-50D4DCD15189}" type="presParOf" srcId="{C17009F0-7C15-449B-B18D-FA9F9E4482CE}" destId="{691BD0A1-22AC-4761-B049-9D804EB0D7CB}" srcOrd="2" destOrd="0" presId="urn:microsoft.com/office/officeart/2005/8/layout/vList5"/>
    <dgm:cxn modelId="{764D1A5C-66CB-4B54-A730-8AAFE84384A0}" type="presParOf" srcId="{691BD0A1-22AC-4761-B049-9D804EB0D7CB}" destId="{2AB4C312-DA7C-4345-8128-E87778E98203}" srcOrd="0" destOrd="0" presId="urn:microsoft.com/office/officeart/2005/8/layout/vList5"/>
    <dgm:cxn modelId="{5E3631E1-7903-42B9-9BD8-142DF94D7213}" type="presParOf" srcId="{691BD0A1-22AC-4761-B049-9D804EB0D7CB}" destId="{58B0B2DA-EEE9-4A30-A254-11219E41C36D}" srcOrd="1" destOrd="0" presId="urn:microsoft.com/office/officeart/2005/8/layout/vList5"/>
    <dgm:cxn modelId="{49F1A88A-B1DC-4A27-9240-64B90B52E5BF}" type="presParOf" srcId="{C17009F0-7C15-449B-B18D-FA9F9E4482CE}" destId="{78F9385B-1311-4BE4-A15B-631D027A3F33}" srcOrd="3" destOrd="0" presId="urn:microsoft.com/office/officeart/2005/8/layout/vList5"/>
    <dgm:cxn modelId="{9C650FF2-548A-4D00-951E-867E5C3DFB09}" type="presParOf" srcId="{C17009F0-7C15-449B-B18D-FA9F9E4482CE}" destId="{A38A79C6-94EA-4DAC-8831-409DAB52545F}" srcOrd="4" destOrd="0" presId="urn:microsoft.com/office/officeart/2005/8/layout/vList5"/>
    <dgm:cxn modelId="{78ED23C4-E95D-423D-9B25-CAD68EC3054D}" type="presParOf" srcId="{A38A79C6-94EA-4DAC-8831-409DAB52545F}" destId="{244853FD-1F99-4645-A66F-AD2D15AD6AFF}" srcOrd="0" destOrd="0" presId="urn:microsoft.com/office/officeart/2005/8/layout/vList5"/>
    <dgm:cxn modelId="{AE3B2196-1FBF-4B8A-8980-2C25971834D5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6D4F920-1F27-4A9F-8961-8C952EB1E617}" type="presOf" srcId="{66A03807-A57A-4E6C-94EC-0DF643E84F4B}" destId="{731622C4-C1D1-4F8A-8D3A-A4807B5415B3}" srcOrd="0" destOrd="0" presId="urn:microsoft.com/office/officeart/2005/8/layout/vList5"/>
    <dgm:cxn modelId="{4425B76F-ADFE-4FA0-8751-96ADDBADF9B1}" type="presOf" srcId="{94BB9998-0184-44AB-98D2-FF01502AD18E}" destId="{58B0B2DA-EEE9-4A30-A254-11219E41C36D}" srcOrd="0" destOrd="1" presId="urn:microsoft.com/office/officeart/2005/8/layout/vList5"/>
    <dgm:cxn modelId="{0277217E-63A8-4E04-B00A-A17F9951517F}" type="presOf" srcId="{309D4E7B-C26D-4356-A425-E73F36004A59}" destId="{0DD7A7BF-4B54-415F-A1F3-3F0BBE2AA043}" srcOrd="0" destOrd="1" presId="urn:microsoft.com/office/officeart/2005/8/layout/vList5"/>
    <dgm:cxn modelId="{4477A989-73E5-4C0E-A40D-ABA9AB5B99DD}" type="presOf" srcId="{9A8AEDD9-F227-45EF-AF63-2921E2733FCF}" destId="{C17009F0-7C15-449B-B18D-FA9F9E4482CE}" srcOrd="0" destOrd="0" presId="urn:microsoft.com/office/officeart/2005/8/layout/vList5"/>
    <dgm:cxn modelId="{E588012C-0CA5-4F32-9475-6B5AAA1D17C7}" type="presOf" srcId="{855B35B6-BF02-4C7D-A026-B8276B2D9024}" destId="{419FFA71-DBDE-4B70-B73B-21BFD9248D0A}" srcOrd="0" destOrd="0" presId="urn:microsoft.com/office/officeart/2005/8/layout/vList5"/>
    <dgm:cxn modelId="{AE1D60DD-C5FB-4687-A486-3F2FDB5649B0}" type="presOf" srcId="{556E2AE0-6F7F-4824-A9BE-5AAE34EE3D4D}" destId="{58B0B2DA-EEE9-4A30-A254-11219E41C36D}" srcOrd="0" destOrd="0" presId="urn:microsoft.com/office/officeart/2005/8/layout/vList5"/>
    <dgm:cxn modelId="{C2F450AA-96DF-4587-8E7C-6370CFB360AB}" type="presOf" srcId="{1271627B-C5B2-4ED6-B30A-8D4C5A71B6E0}" destId="{419FFA71-DBDE-4B70-B73B-21BFD9248D0A}" srcOrd="0" destOrd="1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3E182BB9-ABAC-437B-A055-DCEB61A8E8CD}" type="presOf" srcId="{4B6A5793-285E-4D79-AED0-2D037763AF7E}" destId="{0DD7A7BF-4B54-415F-A1F3-3F0BBE2AA043}" srcOrd="0" destOrd="0" presId="urn:microsoft.com/office/officeart/2005/8/layout/vList5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80AADD5E-B766-4384-A22C-648470584825}" type="presOf" srcId="{B8C852A0-19A1-49CE-B3C5-18C821F735D4}" destId="{244853FD-1F99-4645-A66F-AD2D15AD6AFF}" srcOrd="0" destOrd="0" presId="urn:microsoft.com/office/officeart/2005/8/layout/vList5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D6282F3B-027B-40C6-8D48-474CDE7451E6}" type="presOf" srcId="{09777BE8-4396-4223-8B23-1286CB36047C}" destId="{2AB4C312-DA7C-4345-8128-E87778E98203}" srcOrd="0" destOrd="0" presId="urn:microsoft.com/office/officeart/2005/8/layout/vList5"/>
    <dgm:cxn modelId="{005C431E-9A29-4D16-BAA7-7DF4415AD08E}" type="presParOf" srcId="{C17009F0-7C15-449B-B18D-FA9F9E4482CE}" destId="{CF164FCC-32BB-460B-A380-72B60E7BBE91}" srcOrd="0" destOrd="0" presId="urn:microsoft.com/office/officeart/2005/8/layout/vList5"/>
    <dgm:cxn modelId="{740877A2-2587-4231-B608-035D4A6025F5}" type="presParOf" srcId="{CF164FCC-32BB-460B-A380-72B60E7BBE91}" destId="{731622C4-C1D1-4F8A-8D3A-A4807B5415B3}" srcOrd="0" destOrd="0" presId="urn:microsoft.com/office/officeart/2005/8/layout/vList5"/>
    <dgm:cxn modelId="{23F622BB-E851-463E-A29A-8437F2054F24}" type="presParOf" srcId="{CF164FCC-32BB-460B-A380-72B60E7BBE91}" destId="{419FFA71-DBDE-4B70-B73B-21BFD9248D0A}" srcOrd="1" destOrd="0" presId="urn:microsoft.com/office/officeart/2005/8/layout/vList5"/>
    <dgm:cxn modelId="{74A5C2F4-C63F-4A46-AAF9-EC69BD2053DC}" type="presParOf" srcId="{C17009F0-7C15-449B-B18D-FA9F9E4482CE}" destId="{6C3B6D5F-3645-485D-817A-58110FEDF376}" srcOrd="1" destOrd="0" presId="urn:microsoft.com/office/officeart/2005/8/layout/vList5"/>
    <dgm:cxn modelId="{B6536F78-B64E-41FE-89F5-D21723D181EA}" type="presParOf" srcId="{C17009F0-7C15-449B-B18D-FA9F9E4482CE}" destId="{691BD0A1-22AC-4761-B049-9D804EB0D7CB}" srcOrd="2" destOrd="0" presId="urn:microsoft.com/office/officeart/2005/8/layout/vList5"/>
    <dgm:cxn modelId="{6925D8FE-7AF1-435A-B52C-26F106F57B83}" type="presParOf" srcId="{691BD0A1-22AC-4761-B049-9D804EB0D7CB}" destId="{2AB4C312-DA7C-4345-8128-E87778E98203}" srcOrd="0" destOrd="0" presId="urn:microsoft.com/office/officeart/2005/8/layout/vList5"/>
    <dgm:cxn modelId="{9258356B-F413-4DE7-BD8A-38A6A7871765}" type="presParOf" srcId="{691BD0A1-22AC-4761-B049-9D804EB0D7CB}" destId="{58B0B2DA-EEE9-4A30-A254-11219E41C36D}" srcOrd="1" destOrd="0" presId="urn:microsoft.com/office/officeart/2005/8/layout/vList5"/>
    <dgm:cxn modelId="{B5A201AA-AC3D-40C8-9898-844AA7932F19}" type="presParOf" srcId="{C17009F0-7C15-449B-B18D-FA9F9E4482CE}" destId="{78F9385B-1311-4BE4-A15B-631D027A3F33}" srcOrd="3" destOrd="0" presId="urn:microsoft.com/office/officeart/2005/8/layout/vList5"/>
    <dgm:cxn modelId="{B55D2213-8C17-4DA1-A5D6-4F57461FEAE4}" type="presParOf" srcId="{C17009F0-7C15-449B-B18D-FA9F9E4482CE}" destId="{A38A79C6-94EA-4DAC-8831-409DAB52545F}" srcOrd="4" destOrd="0" presId="urn:microsoft.com/office/officeart/2005/8/layout/vList5"/>
    <dgm:cxn modelId="{7566D7BF-3184-4925-ADD3-66120630048F}" type="presParOf" srcId="{A38A79C6-94EA-4DAC-8831-409DAB52545F}" destId="{244853FD-1F99-4645-A66F-AD2D15AD6AFF}" srcOrd="0" destOrd="0" presId="urn:microsoft.com/office/officeart/2005/8/layout/vList5"/>
    <dgm:cxn modelId="{9E25B50C-8D27-4C61-87E3-FA9D66023AA2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D4D1F97-63E6-4116-AE72-A6A27623485F}" type="presOf" srcId="{855B35B6-BF02-4C7D-A026-B8276B2D9024}" destId="{419FFA71-DBDE-4B70-B73B-21BFD9248D0A}" srcOrd="0" destOrd="0" presId="urn:microsoft.com/office/officeart/2005/8/layout/vList5"/>
    <dgm:cxn modelId="{A2A1C344-429E-4342-9A06-E4EA00F20693}" type="presOf" srcId="{1271627B-C5B2-4ED6-B30A-8D4C5A71B6E0}" destId="{419FFA71-DBDE-4B70-B73B-21BFD9248D0A}" srcOrd="0" destOrd="1" presId="urn:microsoft.com/office/officeart/2005/8/layout/vList5"/>
    <dgm:cxn modelId="{757BD301-F801-4339-9273-E4EE7D8A09AC}" type="presOf" srcId="{66A03807-A57A-4E6C-94EC-0DF643E84F4B}" destId="{731622C4-C1D1-4F8A-8D3A-A4807B5415B3}" srcOrd="0" destOrd="0" presId="urn:microsoft.com/office/officeart/2005/8/layout/vList5"/>
    <dgm:cxn modelId="{773CDA0F-C1DB-4232-9809-859DF5D7C6D7}" type="presOf" srcId="{94BB9998-0184-44AB-98D2-FF01502AD18E}" destId="{58B0B2DA-EEE9-4A30-A254-11219E41C36D}" srcOrd="0" destOrd="1" presId="urn:microsoft.com/office/officeart/2005/8/layout/vList5"/>
    <dgm:cxn modelId="{7DFD41C5-DE64-4102-B3FA-E81E71F42C66}" type="presOf" srcId="{556E2AE0-6F7F-4824-A9BE-5AAE34EE3D4D}" destId="{58B0B2DA-EEE9-4A30-A254-11219E41C36D}" srcOrd="0" destOrd="0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F8BD822E-AA13-4651-8C65-C28134B0F272}" type="presOf" srcId="{B8C852A0-19A1-49CE-B3C5-18C821F735D4}" destId="{244853FD-1F99-4645-A66F-AD2D15AD6AFF}" srcOrd="0" destOrd="0" presId="urn:microsoft.com/office/officeart/2005/8/layout/vList5"/>
    <dgm:cxn modelId="{AA441CE4-65C6-4BAC-954A-16D6111A6B85}" type="presOf" srcId="{309D4E7B-C26D-4356-A425-E73F36004A59}" destId="{0DD7A7BF-4B54-415F-A1F3-3F0BBE2AA043}" srcOrd="0" destOrd="1" presId="urn:microsoft.com/office/officeart/2005/8/layout/vList5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1361C4CA-17D8-49CA-9C52-CDFD15B6E3DD}" type="presOf" srcId="{09777BE8-4396-4223-8B23-1286CB36047C}" destId="{2AB4C312-DA7C-4345-8128-E87778E98203}" srcOrd="0" destOrd="0" presId="urn:microsoft.com/office/officeart/2005/8/layout/vList5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234A5218-7D16-41D7-BB01-2ECBEF593362}" type="presOf" srcId="{4B6A5793-285E-4D79-AED0-2D037763AF7E}" destId="{0DD7A7BF-4B54-415F-A1F3-3F0BBE2AA043}" srcOrd="0" destOrd="0" presId="urn:microsoft.com/office/officeart/2005/8/layout/vList5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D7E3DE06-63FE-4263-A2EF-05D7B7F5336C}" type="presOf" srcId="{9A8AEDD9-F227-45EF-AF63-2921E2733FCF}" destId="{C17009F0-7C15-449B-B18D-FA9F9E4482CE}" srcOrd="0" destOrd="0" presId="urn:microsoft.com/office/officeart/2005/8/layout/vList5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DADEBCDA-E654-4984-9DF1-7787EB3CD335}" type="presParOf" srcId="{C17009F0-7C15-449B-B18D-FA9F9E4482CE}" destId="{CF164FCC-32BB-460B-A380-72B60E7BBE91}" srcOrd="0" destOrd="0" presId="urn:microsoft.com/office/officeart/2005/8/layout/vList5"/>
    <dgm:cxn modelId="{CD0EFB42-5A78-4216-9330-3CF1AEDEAEA7}" type="presParOf" srcId="{CF164FCC-32BB-460B-A380-72B60E7BBE91}" destId="{731622C4-C1D1-4F8A-8D3A-A4807B5415B3}" srcOrd="0" destOrd="0" presId="urn:microsoft.com/office/officeart/2005/8/layout/vList5"/>
    <dgm:cxn modelId="{26CAC46E-77CF-46DA-8342-8C5C1989342B}" type="presParOf" srcId="{CF164FCC-32BB-460B-A380-72B60E7BBE91}" destId="{419FFA71-DBDE-4B70-B73B-21BFD9248D0A}" srcOrd="1" destOrd="0" presId="urn:microsoft.com/office/officeart/2005/8/layout/vList5"/>
    <dgm:cxn modelId="{AE852E90-82DC-4147-BA9A-C712C3E1B85A}" type="presParOf" srcId="{C17009F0-7C15-449B-B18D-FA9F9E4482CE}" destId="{6C3B6D5F-3645-485D-817A-58110FEDF376}" srcOrd="1" destOrd="0" presId="urn:microsoft.com/office/officeart/2005/8/layout/vList5"/>
    <dgm:cxn modelId="{2C3CAEA7-68B4-4C91-A9C3-D1DB548DCF15}" type="presParOf" srcId="{C17009F0-7C15-449B-B18D-FA9F9E4482CE}" destId="{691BD0A1-22AC-4761-B049-9D804EB0D7CB}" srcOrd="2" destOrd="0" presId="urn:microsoft.com/office/officeart/2005/8/layout/vList5"/>
    <dgm:cxn modelId="{2E2CAEB8-22B1-4FEA-934E-553475332167}" type="presParOf" srcId="{691BD0A1-22AC-4761-B049-9D804EB0D7CB}" destId="{2AB4C312-DA7C-4345-8128-E87778E98203}" srcOrd="0" destOrd="0" presId="urn:microsoft.com/office/officeart/2005/8/layout/vList5"/>
    <dgm:cxn modelId="{665E45E8-C8F9-4884-BDF4-54228982501F}" type="presParOf" srcId="{691BD0A1-22AC-4761-B049-9D804EB0D7CB}" destId="{58B0B2DA-EEE9-4A30-A254-11219E41C36D}" srcOrd="1" destOrd="0" presId="urn:microsoft.com/office/officeart/2005/8/layout/vList5"/>
    <dgm:cxn modelId="{09CD4B22-2599-4A35-BB1D-899749558B80}" type="presParOf" srcId="{C17009F0-7C15-449B-B18D-FA9F9E4482CE}" destId="{78F9385B-1311-4BE4-A15B-631D027A3F33}" srcOrd="3" destOrd="0" presId="urn:microsoft.com/office/officeart/2005/8/layout/vList5"/>
    <dgm:cxn modelId="{D16192EE-2CBA-4360-AD78-04FE39457CF0}" type="presParOf" srcId="{C17009F0-7C15-449B-B18D-FA9F9E4482CE}" destId="{A38A79C6-94EA-4DAC-8831-409DAB52545F}" srcOrd="4" destOrd="0" presId="urn:microsoft.com/office/officeart/2005/8/layout/vList5"/>
    <dgm:cxn modelId="{167B976F-4A98-4A27-AA56-3E5EFCDF50C3}" type="presParOf" srcId="{A38A79C6-94EA-4DAC-8831-409DAB52545F}" destId="{244853FD-1F99-4645-A66F-AD2D15AD6AFF}" srcOrd="0" destOrd="0" presId="urn:microsoft.com/office/officeart/2005/8/layout/vList5"/>
    <dgm:cxn modelId="{6AEB4A66-02A7-4177-A5FA-FD893B93B214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FEBBA3-4C10-4733-BD6D-05AC84D53CB8}" type="doc">
      <dgm:prSet loTypeId="urn:microsoft.com/office/officeart/2005/8/layout/radial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437C80C-88F0-497A-9412-7499F997F82E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en-US" altLang="zh-TW" sz="1600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常務委員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8626037E-1630-46A7-95F4-24DB40384AAE}" type="parTrans" cxnId="{5EB5196E-7CCE-4A92-9B66-29CD7B9A512E}">
      <dgm:prSet/>
      <dgm:spPr/>
      <dgm:t>
        <a:bodyPr/>
        <a:lstStyle/>
        <a:p>
          <a:endParaRPr lang="zh-TW" altLang="en-US"/>
        </a:p>
      </dgm:t>
    </dgm:pt>
    <dgm:pt modelId="{1FDB1BAC-1170-44DE-A7B3-7D5949C1F046}" type="sibTrans" cxnId="{5EB5196E-7CCE-4A92-9B66-29CD7B9A512E}">
      <dgm:prSet/>
      <dgm:spPr/>
      <dgm:t>
        <a:bodyPr/>
        <a:lstStyle/>
        <a:p>
          <a:endParaRPr lang="zh-TW" altLang="en-US"/>
        </a:p>
      </dgm:t>
    </dgm:pt>
    <dgm:pt modelId="{24B1D2A3-7016-42DE-8FD9-0AADDEA48B21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北區代表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31D2376F-F48A-49F0-92E2-953E959C5258}" type="parTrans" cxnId="{1DCB5652-506F-46DB-9E4F-E898E4B2CE2B}">
      <dgm:prSet/>
      <dgm:spPr/>
      <dgm:t>
        <a:bodyPr/>
        <a:lstStyle/>
        <a:p>
          <a:endParaRPr lang="zh-TW" altLang="en-US"/>
        </a:p>
      </dgm:t>
    </dgm:pt>
    <dgm:pt modelId="{01A35CBD-5A3A-4771-A975-456459034BEC}" type="sibTrans" cxnId="{1DCB5652-506F-46DB-9E4F-E898E4B2CE2B}">
      <dgm:prSet/>
      <dgm:spPr/>
      <dgm:t>
        <a:bodyPr/>
        <a:lstStyle/>
        <a:p>
          <a:endParaRPr lang="zh-TW" altLang="en-US"/>
        </a:p>
      </dgm:t>
    </dgm:pt>
    <dgm:pt modelId="{7D1AE06C-4B65-4355-B5A3-8363D0AB5D20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大土盃規範</a:t>
          </a:r>
          <a:endParaRPr lang="en-US" altLang="zh-TW" sz="1600" dirty="0" smtClean="0">
            <a:latin typeface="微軟正黑體" pitchFamily="34" charset="-120"/>
            <a:ea typeface="微軟正黑體" pitchFamily="34" charset="-120"/>
          </a:endParaRPr>
        </a:p>
      </dgm:t>
    </dgm:pt>
    <dgm:pt modelId="{4FC6724F-1412-4084-B36B-DEB7FA66CF8F}" type="parTrans" cxnId="{B14D59A4-3D69-45EF-835F-29B0541C4408}">
      <dgm:prSet/>
      <dgm:spPr/>
      <dgm:t>
        <a:bodyPr/>
        <a:lstStyle/>
        <a:p>
          <a:endParaRPr lang="zh-TW" altLang="en-US"/>
        </a:p>
      </dgm:t>
    </dgm:pt>
    <dgm:pt modelId="{F1E8D210-5588-4DE7-8A45-7D8E06C73391}" type="sibTrans" cxnId="{B14D59A4-3D69-45EF-835F-29B0541C4408}">
      <dgm:prSet/>
      <dgm:spPr/>
      <dgm:t>
        <a:bodyPr/>
        <a:lstStyle/>
        <a:p>
          <a:endParaRPr lang="zh-TW" altLang="en-US"/>
        </a:p>
      </dgm:t>
    </dgm:pt>
    <dgm:pt modelId="{0F27B3EC-4FFD-41C5-95D6-19F8FBB5E5E3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南區代表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9E29CE47-0DBC-4793-81DF-91270AE625ED}" type="parTrans" cxnId="{DAA8F0DE-8DC0-41EF-A6CC-02B53C291A99}">
      <dgm:prSet/>
      <dgm:spPr/>
      <dgm:t>
        <a:bodyPr/>
        <a:lstStyle/>
        <a:p>
          <a:endParaRPr lang="zh-TW" altLang="en-US"/>
        </a:p>
      </dgm:t>
    </dgm:pt>
    <dgm:pt modelId="{BD2BD834-8E83-4E94-A9D8-4D265D29E299}" type="sibTrans" cxnId="{DAA8F0DE-8DC0-41EF-A6CC-02B53C291A99}">
      <dgm:prSet/>
      <dgm:spPr/>
      <dgm:t>
        <a:bodyPr/>
        <a:lstStyle/>
        <a:p>
          <a:endParaRPr lang="zh-TW" altLang="en-US"/>
        </a:p>
      </dgm:t>
    </dgm:pt>
    <dgm:pt modelId="{91D54898-E3A1-4E48-B680-396AEC23B3FA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中區代表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A6F020BF-1619-4E0F-8486-09B0695BB897}" type="parTrans" cxnId="{5E31173B-956A-4EBB-AB48-96351EB91E32}">
      <dgm:prSet/>
      <dgm:spPr/>
      <dgm:t>
        <a:bodyPr/>
        <a:lstStyle/>
        <a:p>
          <a:endParaRPr lang="zh-TW" altLang="en-US"/>
        </a:p>
      </dgm:t>
    </dgm:pt>
    <dgm:pt modelId="{A4F83C54-165D-43B3-812C-73A12D335BBD}" type="sibTrans" cxnId="{5E31173B-956A-4EBB-AB48-96351EB91E32}">
      <dgm:prSet/>
      <dgm:spPr/>
      <dgm:t>
        <a:bodyPr/>
        <a:lstStyle/>
        <a:p>
          <a:endParaRPr lang="zh-TW" altLang="en-US"/>
        </a:p>
      </dgm:t>
    </dgm:pt>
    <dgm:pt modelId="{9B7FE5F2-1525-4BC8-B8A6-DF91E6849713}" type="pres">
      <dgm:prSet presAssocID="{ACFEBBA3-4C10-4733-BD6D-05AC84D53C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FFAB84-12E5-40B0-9610-6EFDF3A7C70C}" type="pres">
      <dgm:prSet presAssocID="{6437C80C-88F0-497A-9412-7499F997F82E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C17FC00C-4B0D-457C-A129-C37BD3A130E6}" type="pres">
      <dgm:prSet presAssocID="{31D2376F-F48A-49F0-92E2-953E959C5258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E8F66B0C-E99D-4ABE-B6EE-FFE3445CF240}" type="pres">
      <dgm:prSet presAssocID="{31D2376F-F48A-49F0-92E2-953E959C5258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0AF93063-3BFE-4759-A245-66F0623519EE}" type="pres">
      <dgm:prSet presAssocID="{24B1D2A3-7016-42DE-8FD9-0AADDEA48B21}" presName="node" presStyleLbl="node1" presStyleIdx="0" presStyleCnt="4" custRadScaleRad="124459" custRadScaleInc="-327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A48417-2548-4368-8138-1684C5D201F0}" type="pres">
      <dgm:prSet presAssocID="{4FC6724F-1412-4084-B36B-DEB7FA66CF8F}" presName="parTrans" presStyleLbl="sibTrans2D1" presStyleIdx="1" presStyleCnt="4"/>
      <dgm:spPr>
        <a:prstGeom prst="leftArrow">
          <a:avLst/>
        </a:prstGeom>
      </dgm:spPr>
      <dgm:t>
        <a:bodyPr/>
        <a:lstStyle/>
        <a:p>
          <a:endParaRPr lang="zh-TW" altLang="en-US"/>
        </a:p>
      </dgm:t>
    </dgm:pt>
    <dgm:pt modelId="{289A0FB1-AD47-46AA-B8A7-E51CD8CECFAC}" type="pres">
      <dgm:prSet presAssocID="{4FC6724F-1412-4084-B36B-DEB7FA66CF8F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DE96C167-19FD-46E3-B374-D5BDAAB37C7D}" type="pres">
      <dgm:prSet presAssocID="{7D1AE06C-4B65-4355-B5A3-8363D0AB5D20}" presName="node" presStyleLbl="node1" presStyleIdx="1" presStyleCnt="4" custRadScaleRad="139507" custRadScaleInc="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61F18D-9F9E-4DF5-9BD4-8A2C01ECC514}" type="pres">
      <dgm:prSet presAssocID="{9E29CE47-0DBC-4793-81DF-91270AE625ED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C862B683-2636-44EB-8399-F0C30641E875}" type="pres">
      <dgm:prSet presAssocID="{9E29CE47-0DBC-4793-81DF-91270AE625ED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C98CEF01-CCEE-4943-9742-A6CB34CE7206}" type="pres">
      <dgm:prSet presAssocID="{0F27B3EC-4FFD-41C5-95D6-19F8FBB5E5E3}" presName="node" presStyleLbl="node1" presStyleIdx="2" presStyleCnt="4" custRadScaleRad="126407" custRadScaleInc="-11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71515B-E1A6-43A0-B211-4AA7CDB93799}" type="pres">
      <dgm:prSet presAssocID="{A6F020BF-1619-4E0F-8486-09B0695BB897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ECE042ED-17AC-4F8E-ACE4-0EEA2EA0B234}" type="pres">
      <dgm:prSet presAssocID="{A6F020BF-1619-4E0F-8486-09B0695BB897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394485F5-3366-4733-B3DF-FD2FF4257BD6}" type="pres">
      <dgm:prSet presAssocID="{91D54898-E3A1-4E48-B680-396AEC23B3FA}" presName="node" presStyleLbl="node1" presStyleIdx="3" presStyleCnt="4" custRadScaleRad="124293" custRadScaleInc="-10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E70539F-D430-458B-86EC-2A4A8924D9C2}" type="presOf" srcId="{ACFEBBA3-4C10-4733-BD6D-05AC84D53CB8}" destId="{9B7FE5F2-1525-4BC8-B8A6-DF91E6849713}" srcOrd="0" destOrd="0" presId="urn:microsoft.com/office/officeart/2005/8/layout/radial5"/>
    <dgm:cxn modelId="{BAE59023-D4A4-4098-A8EB-A7BF4258BE9D}" type="presOf" srcId="{31D2376F-F48A-49F0-92E2-953E959C5258}" destId="{C17FC00C-4B0D-457C-A129-C37BD3A130E6}" srcOrd="0" destOrd="0" presId="urn:microsoft.com/office/officeart/2005/8/layout/radial5"/>
    <dgm:cxn modelId="{221F374B-8F63-4487-876C-0E77120092B9}" type="presOf" srcId="{91D54898-E3A1-4E48-B680-396AEC23B3FA}" destId="{394485F5-3366-4733-B3DF-FD2FF4257BD6}" srcOrd="0" destOrd="0" presId="urn:microsoft.com/office/officeart/2005/8/layout/radial5"/>
    <dgm:cxn modelId="{9E6D04C0-64C8-4836-9611-12C3F0C67EFC}" type="presOf" srcId="{24B1D2A3-7016-42DE-8FD9-0AADDEA48B21}" destId="{0AF93063-3BFE-4759-A245-66F0623519EE}" srcOrd="0" destOrd="0" presId="urn:microsoft.com/office/officeart/2005/8/layout/radial5"/>
    <dgm:cxn modelId="{CF3A0C2A-1C10-4468-B18C-957AAF2E7578}" type="presOf" srcId="{A6F020BF-1619-4E0F-8486-09B0695BB897}" destId="{ECE042ED-17AC-4F8E-ACE4-0EEA2EA0B234}" srcOrd="1" destOrd="0" presId="urn:microsoft.com/office/officeart/2005/8/layout/radial5"/>
    <dgm:cxn modelId="{7CA6166B-A991-4743-BC49-E33ACDB084B9}" type="presOf" srcId="{9E29CE47-0DBC-4793-81DF-91270AE625ED}" destId="{C862B683-2636-44EB-8399-F0C30641E875}" srcOrd="1" destOrd="0" presId="urn:microsoft.com/office/officeart/2005/8/layout/radial5"/>
    <dgm:cxn modelId="{4A420864-2BDE-478D-8D41-1BBD6B013F75}" type="presOf" srcId="{0F27B3EC-4FFD-41C5-95D6-19F8FBB5E5E3}" destId="{C98CEF01-CCEE-4943-9742-A6CB34CE7206}" srcOrd="0" destOrd="0" presId="urn:microsoft.com/office/officeart/2005/8/layout/radial5"/>
    <dgm:cxn modelId="{5E31173B-956A-4EBB-AB48-96351EB91E32}" srcId="{6437C80C-88F0-497A-9412-7499F997F82E}" destId="{91D54898-E3A1-4E48-B680-396AEC23B3FA}" srcOrd="3" destOrd="0" parTransId="{A6F020BF-1619-4E0F-8486-09B0695BB897}" sibTransId="{A4F83C54-165D-43B3-812C-73A12D335BBD}"/>
    <dgm:cxn modelId="{A984C188-E9D7-4182-9D7A-0F96462ECF2E}" type="presOf" srcId="{9E29CE47-0DBC-4793-81DF-91270AE625ED}" destId="{4261F18D-9F9E-4DF5-9BD4-8A2C01ECC514}" srcOrd="0" destOrd="0" presId="urn:microsoft.com/office/officeart/2005/8/layout/radial5"/>
    <dgm:cxn modelId="{1DCB5652-506F-46DB-9E4F-E898E4B2CE2B}" srcId="{6437C80C-88F0-497A-9412-7499F997F82E}" destId="{24B1D2A3-7016-42DE-8FD9-0AADDEA48B21}" srcOrd="0" destOrd="0" parTransId="{31D2376F-F48A-49F0-92E2-953E959C5258}" sibTransId="{01A35CBD-5A3A-4771-A975-456459034BEC}"/>
    <dgm:cxn modelId="{BAD16899-7063-4919-9260-4BCDB377F222}" type="presOf" srcId="{4FC6724F-1412-4084-B36B-DEB7FA66CF8F}" destId="{EFA48417-2548-4368-8138-1684C5D201F0}" srcOrd="0" destOrd="0" presId="urn:microsoft.com/office/officeart/2005/8/layout/radial5"/>
    <dgm:cxn modelId="{F6D98053-B54F-46EB-B2BE-EAC05698301F}" type="presOf" srcId="{A6F020BF-1619-4E0F-8486-09B0695BB897}" destId="{0071515B-E1A6-43A0-B211-4AA7CDB93799}" srcOrd="0" destOrd="0" presId="urn:microsoft.com/office/officeart/2005/8/layout/radial5"/>
    <dgm:cxn modelId="{4E0AD99C-9CC5-4D41-A4AF-AF90A16A9F8F}" type="presOf" srcId="{6437C80C-88F0-497A-9412-7499F997F82E}" destId="{8AFFAB84-12E5-40B0-9610-6EFDF3A7C70C}" srcOrd="0" destOrd="0" presId="urn:microsoft.com/office/officeart/2005/8/layout/radial5"/>
    <dgm:cxn modelId="{B14D59A4-3D69-45EF-835F-29B0541C4408}" srcId="{6437C80C-88F0-497A-9412-7499F997F82E}" destId="{7D1AE06C-4B65-4355-B5A3-8363D0AB5D20}" srcOrd="1" destOrd="0" parTransId="{4FC6724F-1412-4084-B36B-DEB7FA66CF8F}" sibTransId="{F1E8D210-5588-4DE7-8A45-7D8E06C73391}"/>
    <dgm:cxn modelId="{9B1B2D3C-4925-4C8A-8151-8B04CE1090A7}" type="presOf" srcId="{4FC6724F-1412-4084-B36B-DEB7FA66CF8F}" destId="{289A0FB1-AD47-46AA-B8A7-E51CD8CECFAC}" srcOrd="1" destOrd="0" presId="urn:microsoft.com/office/officeart/2005/8/layout/radial5"/>
    <dgm:cxn modelId="{DAA8F0DE-8DC0-41EF-A6CC-02B53C291A99}" srcId="{6437C80C-88F0-497A-9412-7499F997F82E}" destId="{0F27B3EC-4FFD-41C5-95D6-19F8FBB5E5E3}" srcOrd="2" destOrd="0" parTransId="{9E29CE47-0DBC-4793-81DF-91270AE625ED}" sibTransId="{BD2BD834-8E83-4E94-A9D8-4D265D29E299}"/>
    <dgm:cxn modelId="{5EB5196E-7CCE-4A92-9B66-29CD7B9A512E}" srcId="{ACFEBBA3-4C10-4733-BD6D-05AC84D53CB8}" destId="{6437C80C-88F0-497A-9412-7499F997F82E}" srcOrd="0" destOrd="0" parTransId="{8626037E-1630-46A7-95F4-24DB40384AAE}" sibTransId="{1FDB1BAC-1170-44DE-A7B3-7D5949C1F046}"/>
    <dgm:cxn modelId="{80471DEC-A06B-49A5-ABD8-FE0A32E28082}" type="presOf" srcId="{7D1AE06C-4B65-4355-B5A3-8363D0AB5D20}" destId="{DE96C167-19FD-46E3-B374-D5BDAAB37C7D}" srcOrd="0" destOrd="0" presId="urn:microsoft.com/office/officeart/2005/8/layout/radial5"/>
    <dgm:cxn modelId="{23DE5274-4710-4315-87C9-A7EF81AEAD7C}" type="presOf" srcId="{31D2376F-F48A-49F0-92E2-953E959C5258}" destId="{E8F66B0C-E99D-4ABE-B6EE-FFE3445CF240}" srcOrd="1" destOrd="0" presId="urn:microsoft.com/office/officeart/2005/8/layout/radial5"/>
    <dgm:cxn modelId="{85F31F19-CA3D-4352-9365-558AB7B6DBCD}" type="presParOf" srcId="{9B7FE5F2-1525-4BC8-B8A6-DF91E6849713}" destId="{8AFFAB84-12E5-40B0-9610-6EFDF3A7C70C}" srcOrd="0" destOrd="0" presId="urn:microsoft.com/office/officeart/2005/8/layout/radial5"/>
    <dgm:cxn modelId="{3665805B-070D-4DC8-99D7-B6D813FF5A81}" type="presParOf" srcId="{9B7FE5F2-1525-4BC8-B8A6-DF91E6849713}" destId="{C17FC00C-4B0D-457C-A129-C37BD3A130E6}" srcOrd="1" destOrd="0" presId="urn:microsoft.com/office/officeart/2005/8/layout/radial5"/>
    <dgm:cxn modelId="{8E6D207F-5EA9-4F19-8B16-9A0CA1CE000E}" type="presParOf" srcId="{C17FC00C-4B0D-457C-A129-C37BD3A130E6}" destId="{E8F66B0C-E99D-4ABE-B6EE-FFE3445CF240}" srcOrd="0" destOrd="0" presId="urn:microsoft.com/office/officeart/2005/8/layout/radial5"/>
    <dgm:cxn modelId="{97DDDD15-7028-4547-83C0-0FF4ABC1E5FB}" type="presParOf" srcId="{9B7FE5F2-1525-4BC8-B8A6-DF91E6849713}" destId="{0AF93063-3BFE-4759-A245-66F0623519EE}" srcOrd="2" destOrd="0" presId="urn:microsoft.com/office/officeart/2005/8/layout/radial5"/>
    <dgm:cxn modelId="{9B8F27ED-7E38-4448-B2DD-B2580109C566}" type="presParOf" srcId="{9B7FE5F2-1525-4BC8-B8A6-DF91E6849713}" destId="{EFA48417-2548-4368-8138-1684C5D201F0}" srcOrd="3" destOrd="0" presId="urn:microsoft.com/office/officeart/2005/8/layout/radial5"/>
    <dgm:cxn modelId="{CD1DC1F3-935F-43A4-943F-6E34473498F0}" type="presParOf" srcId="{EFA48417-2548-4368-8138-1684C5D201F0}" destId="{289A0FB1-AD47-46AA-B8A7-E51CD8CECFAC}" srcOrd="0" destOrd="0" presId="urn:microsoft.com/office/officeart/2005/8/layout/radial5"/>
    <dgm:cxn modelId="{A89F5899-E90F-4F6A-8CED-B456CD54D5BF}" type="presParOf" srcId="{9B7FE5F2-1525-4BC8-B8A6-DF91E6849713}" destId="{DE96C167-19FD-46E3-B374-D5BDAAB37C7D}" srcOrd="4" destOrd="0" presId="urn:microsoft.com/office/officeart/2005/8/layout/radial5"/>
    <dgm:cxn modelId="{D7AF5E25-D2AA-47F7-A28C-DB39B7EA117C}" type="presParOf" srcId="{9B7FE5F2-1525-4BC8-B8A6-DF91E6849713}" destId="{4261F18D-9F9E-4DF5-9BD4-8A2C01ECC514}" srcOrd="5" destOrd="0" presId="urn:microsoft.com/office/officeart/2005/8/layout/radial5"/>
    <dgm:cxn modelId="{B6D722D1-14C6-41FD-8608-4B48E6776657}" type="presParOf" srcId="{4261F18D-9F9E-4DF5-9BD4-8A2C01ECC514}" destId="{C862B683-2636-44EB-8399-F0C30641E875}" srcOrd="0" destOrd="0" presId="urn:microsoft.com/office/officeart/2005/8/layout/radial5"/>
    <dgm:cxn modelId="{E93DAB69-D6EA-4CDE-9B54-2825CC7EDF21}" type="presParOf" srcId="{9B7FE5F2-1525-4BC8-B8A6-DF91E6849713}" destId="{C98CEF01-CCEE-4943-9742-A6CB34CE7206}" srcOrd="6" destOrd="0" presId="urn:microsoft.com/office/officeart/2005/8/layout/radial5"/>
    <dgm:cxn modelId="{2D4FD1BD-8C30-4019-A856-C1C66847345D}" type="presParOf" srcId="{9B7FE5F2-1525-4BC8-B8A6-DF91E6849713}" destId="{0071515B-E1A6-43A0-B211-4AA7CDB93799}" srcOrd="7" destOrd="0" presId="urn:microsoft.com/office/officeart/2005/8/layout/radial5"/>
    <dgm:cxn modelId="{8E72D153-6D75-4526-9680-16EAA459E4F5}" type="presParOf" srcId="{0071515B-E1A6-43A0-B211-4AA7CDB93799}" destId="{ECE042ED-17AC-4F8E-ACE4-0EEA2EA0B234}" srcOrd="0" destOrd="0" presId="urn:microsoft.com/office/officeart/2005/8/layout/radial5"/>
    <dgm:cxn modelId="{70B1D363-BFDB-4A33-83AF-4C44894957ED}" type="presParOf" srcId="{9B7FE5F2-1525-4BC8-B8A6-DF91E6849713}" destId="{394485F5-3366-4733-B3DF-FD2FF4257BD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130BBE-B829-4A13-8109-4363ADD60E69}" type="presOf" srcId="{94BB9998-0184-44AB-98D2-FF01502AD18E}" destId="{58B0B2DA-EEE9-4A30-A254-11219E41C36D}" srcOrd="0" destOrd="1" presId="urn:microsoft.com/office/officeart/2005/8/layout/vList5"/>
    <dgm:cxn modelId="{352B1D6F-0177-4FEB-B1DE-E5C65DE0A7EC}" type="presOf" srcId="{09777BE8-4396-4223-8B23-1286CB36047C}" destId="{2AB4C312-DA7C-4345-8128-E87778E98203}" srcOrd="0" destOrd="0" presId="urn:microsoft.com/office/officeart/2005/8/layout/vList5"/>
    <dgm:cxn modelId="{40159EE7-193B-4971-9CC1-47043D05BFA2}" type="presOf" srcId="{556E2AE0-6F7F-4824-A9BE-5AAE34EE3D4D}" destId="{58B0B2DA-EEE9-4A30-A254-11219E41C36D}" srcOrd="0" destOrd="0" presId="urn:microsoft.com/office/officeart/2005/8/layout/vList5"/>
    <dgm:cxn modelId="{C308E4AB-87F1-4E2A-99CB-069A04224524}" type="presOf" srcId="{855B35B6-BF02-4C7D-A026-B8276B2D9024}" destId="{419FFA71-DBDE-4B70-B73B-21BFD9248D0A}" srcOrd="0" destOrd="0" presId="urn:microsoft.com/office/officeart/2005/8/layout/vList5"/>
    <dgm:cxn modelId="{AC93CBD7-5E4D-401F-A8B9-D70A0CEFF8D4}" type="presOf" srcId="{B8C852A0-19A1-49CE-B3C5-18C821F735D4}" destId="{244853FD-1F99-4645-A66F-AD2D15AD6AFF}" srcOrd="0" destOrd="0" presId="urn:microsoft.com/office/officeart/2005/8/layout/vList5"/>
    <dgm:cxn modelId="{C1CBC270-D2A6-40D3-93C8-EF97C6652E3B}" type="presOf" srcId="{9A8AEDD9-F227-45EF-AF63-2921E2733FCF}" destId="{C17009F0-7C15-449B-B18D-FA9F9E4482CE}" srcOrd="0" destOrd="0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DB21C6DB-93F6-445A-9019-75B350CA59BA}" type="presOf" srcId="{1271627B-C5B2-4ED6-B30A-8D4C5A71B6E0}" destId="{419FFA71-DBDE-4B70-B73B-21BFD9248D0A}" srcOrd="0" destOrd="1" presId="urn:microsoft.com/office/officeart/2005/8/layout/vList5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A9A0B723-D3A4-4B74-A88F-185BEB52A632}" type="presOf" srcId="{309D4E7B-C26D-4356-A425-E73F36004A59}" destId="{0DD7A7BF-4B54-415F-A1F3-3F0BBE2AA043}" srcOrd="0" destOrd="1" presId="urn:microsoft.com/office/officeart/2005/8/layout/vList5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3579FDD6-CD20-45BB-A7DD-000AFF07EA94}" type="presOf" srcId="{4B6A5793-285E-4D79-AED0-2D037763AF7E}" destId="{0DD7A7BF-4B54-415F-A1F3-3F0BBE2AA043}" srcOrd="0" destOrd="0" presId="urn:microsoft.com/office/officeart/2005/8/layout/vList5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425CA4EE-3619-498A-9A61-98D9230D5E54}" type="presOf" srcId="{66A03807-A57A-4E6C-94EC-0DF643E84F4B}" destId="{731622C4-C1D1-4F8A-8D3A-A4807B5415B3}" srcOrd="0" destOrd="0" presId="urn:microsoft.com/office/officeart/2005/8/layout/vList5"/>
    <dgm:cxn modelId="{B9903692-0CF4-4C7B-AD8A-3AE63DE8E0DB}" type="presParOf" srcId="{C17009F0-7C15-449B-B18D-FA9F9E4482CE}" destId="{CF164FCC-32BB-460B-A380-72B60E7BBE91}" srcOrd="0" destOrd="0" presId="urn:microsoft.com/office/officeart/2005/8/layout/vList5"/>
    <dgm:cxn modelId="{3EA47AF5-E64B-4109-9D6A-A30215BC85D4}" type="presParOf" srcId="{CF164FCC-32BB-460B-A380-72B60E7BBE91}" destId="{731622C4-C1D1-4F8A-8D3A-A4807B5415B3}" srcOrd="0" destOrd="0" presId="urn:microsoft.com/office/officeart/2005/8/layout/vList5"/>
    <dgm:cxn modelId="{C356E742-2131-401D-B576-5B05722CFCEB}" type="presParOf" srcId="{CF164FCC-32BB-460B-A380-72B60E7BBE91}" destId="{419FFA71-DBDE-4B70-B73B-21BFD9248D0A}" srcOrd="1" destOrd="0" presId="urn:microsoft.com/office/officeart/2005/8/layout/vList5"/>
    <dgm:cxn modelId="{BDFD8FC3-570C-462A-BB60-CA8A2428086E}" type="presParOf" srcId="{C17009F0-7C15-449B-B18D-FA9F9E4482CE}" destId="{6C3B6D5F-3645-485D-817A-58110FEDF376}" srcOrd="1" destOrd="0" presId="urn:microsoft.com/office/officeart/2005/8/layout/vList5"/>
    <dgm:cxn modelId="{18A428A6-DEC9-4BA7-97B5-7F3852093B50}" type="presParOf" srcId="{C17009F0-7C15-449B-B18D-FA9F9E4482CE}" destId="{691BD0A1-22AC-4761-B049-9D804EB0D7CB}" srcOrd="2" destOrd="0" presId="urn:microsoft.com/office/officeart/2005/8/layout/vList5"/>
    <dgm:cxn modelId="{6159483B-80D7-46C8-9D9A-1DC4DCA6D3C5}" type="presParOf" srcId="{691BD0A1-22AC-4761-B049-9D804EB0D7CB}" destId="{2AB4C312-DA7C-4345-8128-E87778E98203}" srcOrd="0" destOrd="0" presId="urn:microsoft.com/office/officeart/2005/8/layout/vList5"/>
    <dgm:cxn modelId="{B1C03CCD-8C5C-4503-AE97-40ED7FC40C1F}" type="presParOf" srcId="{691BD0A1-22AC-4761-B049-9D804EB0D7CB}" destId="{58B0B2DA-EEE9-4A30-A254-11219E41C36D}" srcOrd="1" destOrd="0" presId="urn:microsoft.com/office/officeart/2005/8/layout/vList5"/>
    <dgm:cxn modelId="{FD7595C2-C957-41F4-AD95-A69FC1B93914}" type="presParOf" srcId="{C17009F0-7C15-449B-B18D-FA9F9E4482CE}" destId="{78F9385B-1311-4BE4-A15B-631D027A3F33}" srcOrd="3" destOrd="0" presId="urn:microsoft.com/office/officeart/2005/8/layout/vList5"/>
    <dgm:cxn modelId="{6F65F7BE-D9F8-47E7-9B58-AECE607A6DF9}" type="presParOf" srcId="{C17009F0-7C15-449B-B18D-FA9F9E4482CE}" destId="{A38A79C6-94EA-4DAC-8831-409DAB52545F}" srcOrd="4" destOrd="0" presId="urn:microsoft.com/office/officeart/2005/8/layout/vList5"/>
    <dgm:cxn modelId="{D10055E8-2EE4-44F4-B4FE-37DC64DBD37A}" type="presParOf" srcId="{A38A79C6-94EA-4DAC-8831-409DAB52545F}" destId="{244853FD-1F99-4645-A66F-AD2D15AD6AFF}" srcOrd="0" destOrd="0" presId="urn:microsoft.com/office/officeart/2005/8/layout/vList5"/>
    <dgm:cxn modelId="{F003CF3E-0B11-4B2C-9EDD-FAB57C3F1AD8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8AEDD9-F227-45EF-AF63-2921E2733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6A03807-A57A-4E6C-94EC-0DF643E84F4B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DFF4E61D-5CA5-4AAF-8F9F-2DF75C375A01}" type="par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5406D29F-81B6-4D06-8D39-7DD05788E562}" type="sibTrans" cxnId="{5331729F-3108-4ABC-8E29-74F0D4EFBDEB}">
      <dgm:prSet/>
      <dgm:spPr/>
      <dgm:t>
        <a:bodyPr/>
        <a:lstStyle/>
        <a:p>
          <a:endParaRPr lang="zh-TW" altLang="en-US" sz="2400"/>
        </a:p>
      </dgm:t>
    </dgm:pt>
    <dgm:pt modelId="{855B35B6-BF02-4C7D-A026-B8276B2D9024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CE9216E1-5A2F-4157-9A75-D02526E20FFD}" type="par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ED1AF91F-68BD-429A-A12C-9D088EA6DBBC}" type="sibTrans" cxnId="{98FB2581-37BA-439B-A308-FA111D561360}">
      <dgm:prSet/>
      <dgm:spPr/>
      <dgm:t>
        <a:bodyPr/>
        <a:lstStyle/>
        <a:p>
          <a:endParaRPr lang="zh-TW" altLang="en-US" sz="2400"/>
        </a:p>
      </dgm:t>
    </dgm:pt>
    <dgm:pt modelId="{09777BE8-4396-4223-8B23-1286CB36047C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332CB10C-8189-4937-AF80-2CDB00573C34}" type="par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6A7DBA05-F13E-40A3-980C-43FA37D36FE0}" type="sibTrans" cxnId="{2FF38ED0-DB81-45D5-B2D6-15EC0912F7F3}">
      <dgm:prSet/>
      <dgm:spPr/>
      <dgm:t>
        <a:bodyPr/>
        <a:lstStyle/>
        <a:p>
          <a:endParaRPr lang="zh-TW" altLang="en-US" sz="2400"/>
        </a:p>
      </dgm:t>
    </dgm:pt>
    <dgm:pt modelId="{556E2AE0-6F7F-4824-A9BE-5AAE34EE3D4D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14739D4-53F0-4F72-AC7A-DC251A7BF18D}" type="par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322EC6B9-350F-4EDE-8BB8-81D8AEC8840A}" type="sibTrans" cxnId="{033A9EBD-58F2-4C64-B8D3-A4AD299CF451}">
      <dgm:prSet/>
      <dgm:spPr/>
      <dgm:t>
        <a:bodyPr/>
        <a:lstStyle/>
        <a:p>
          <a:endParaRPr lang="zh-TW" altLang="en-US" sz="2400"/>
        </a:p>
      </dgm:t>
    </dgm:pt>
    <dgm:pt modelId="{94BB9998-0184-44AB-98D2-FF01502AD18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64A8291-B423-414C-BB89-C5EA231DB28C}" type="par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2AA4E5F8-CF6D-4AA3-9641-5015DB9B8EFC}" type="sibTrans" cxnId="{F0D562EA-BAE7-4A1C-9439-719D5552D1DA}">
      <dgm:prSet/>
      <dgm:spPr/>
      <dgm:t>
        <a:bodyPr/>
        <a:lstStyle/>
        <a:p>
          <a:endParaRPr lang="zh-TW" altLang="en-US" sz="2400"/>
        </a:p>
      </dgm:t>
    </dgm:pt>
    <dgm:pt modelId="{B8C852A0-19A1-49CE-B3C5-18C821F735D4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1" dirty="0">
            <a:latin typeface="微軟正黑體" pitchFamily="34" charset="-120"/>
            <a:ea typeface="微軟正黑體" pitchFamily="34" charset="-120"/>
          </a:endParaRPr>
        </a:p>
      </dgm:t>
    </dgm:pt>
    <dgm:pt modelId="{84C593CE-DE0B-4CA3-9CA9-CF93272D4101}" type="par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BE49F4DC-2D97-464E-A926-9565733C10C3}" type="sibTrans" cxnId="{B4E4BE5C-7049-47F2-9642-3DB273540EF7}">
      <dgm:prSet/>
      <dgm:spPr/>
      <dgm:t>
        <a:bodyPr/>
        <a:lstStyle/>
        <a:p>
          <a:endParaRPr lang="zh-TW" altLang="en-US" sz="2400"/>
        </a:p>
      </dgm:t>
    </dgm:pt>
    <dgm:pt modelId="{4B6A5793-285E-4D79-AED0-2D037763AF7E}">
      <dgm:prSet phldrT="[文字]" custT="1"/>
      <dgm:spPr/>
      <dgm:t>
        <a:bodyPr/>
        <a:lstStyle/>
        <a:p>
          <a:r>
            <a:rPr lang="zh-TW" altLang="en-US" sz="2000" b="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dirty="0">
            <a:latin typeface="微軟正黑體" pitchFamily="34" charset="-120"/>
            <a:ea typeface="微軟正黑體" pitchFamily="34" charset="-120"/>
          </a:endParaRPr>
        </a:p>
      </dgm:t>
    </dgm:pt>
    <dgm:pt modelId="{208FE2CE-3E3D-46EC-A9B2-DFE56A4BE5C9}" type="par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55C81944-A831-4F4D-8AD6-F2FC80A174F7}" type="sibTrans" cxnId="{B138498B-B89D-437A-A4FC-948C79DD85BA}">
      <dgm:prSet/>
      <dgm:spPr/>
      <dgm:t>
        <a:bodyPr/>
        <a:lstStyle/>
        <a:p>
          <a:endParaRPr lang="zh-TW" altLang="en-US" sz="2400"/>
        </a:p>
      </dgm:t>
    </dgm:pt>
    <dgm:pt modelId="{309D4E7B-C26D-4356-A425-E73F36004A59}">
      <dgm:prSet phldrT="[文字]" custT="1"/>
      <dgm:spPr/>
      <dgm:t>
        <a:bodyPr/>
        <a:lstStyle/>
        <a:p>
          <a:r>
            <a: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b="1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BDCD683-FC94-4E80-8176-C0123975E1B3}" type="par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E9DAE658-0E37-4946-8AD5-E891DC5CC1B4}" type="sibTrans" cxnId="{B27CC8F0-26FB-48A8-8673-7584C2F87D25}">
      <dgm:prSet/>
      <dgm:spPr/>
      <dgm:t>
        <a:bodyPr/>
        <a:lstStyle/>
        <a:p>
          <a:endParaRPr lang="zh-TW" altLang="en-US" sz="2400"/>
        </a:p>
      </dgm:t>
    </dgm:pt>
    <dgm:pt modelId="{1271627B-C5B2-4ED6-B30A-8D4C5A71B6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5203A47F-39C8-49E1-9CEE-F0CFD3EBFAF3}" type="par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A9AFA6C1-FAF0-46F8-92AC-798D3A79616F}" type="sibTrans" cxnId="{F8426037-5AE5-4825-82AA-87D1B2339019}">
      <dgm:prSet/>
      <dgm:spPr/>
      <dgm:t>
        <a:bodyPr/>
        <a:lstStyle/>
        <a:p>
          <a:endParaRPr lang="zh-TW" altLang="en-US"/>
        </a:p>
      </dgm:t>
    </dgm:pt>
    <dgm:pt modelId="{C17009F0-7C15-449B-B18D-FA9F9E4482CE}" type="pres">
      <dgm:prSet presAssocID="{9A8AEDD9-F227-45EF-AF63-2921E273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164FCC-32BB-460B-A380-72B60E7BBE91}" type="pres">
      <dgm:prSet presAssocID="{66A03807-A57A-4E6C-94EC-0DF643E84F4B}" presName="linNode" presStyleCnt="0"/>
      <dgm:spPr/>
    </dgm:pt>
    <dgm:pt modelId="{731622C4-C1D1-4F8A-8D3A-A4807B5415B3}" type="pres">
      <dgm:prSet presAssocID="{66A03807-A57A-4E6C-94EC-0DF643E84F4B}" presName="parentText" presStyleLbl="node1" presStyleIdx="0" presStyleCnt="3" custScaleX="84720" custScaleY="63434" custLinFactNeighborX="-2930" custLinFactNeighborY="-35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9FFA71-DBDE-4B70-B73B-21BFD9248D0A}" type="pres">
      <dgm:prSet presAssocID="{66A03807-A57A-4E6C-94EC-0DF643E84F4B}" presName="descendantText" presStyleLbl="alignAccFollowNode1" presStyleIdx="0" presStyleCnt="3" custScaleX="83200" custScaleY="56304" custLinFactNeighborX="0" custLinFactNeighborY="58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3B6D5F-3645-485D-817A-58110FEDF376}" type="pres">
      <dgm:prSet presAssocID="{5406D29F-81B6-4D06-8D39-7DD05788E562}" presName="sp" presStyleCnt="0"/>
      <dgm:spPr/>
    </dgm:pt>
    <dgm:pt modelId="{691BD0A1-22AC-4761-B049-9D804EB0D7CB}" type="pres">
      <dgm:prSet presAssocID="{09777BE8-4396-4223-8B23-1286CB36047C}" presName="linNode" presStyleCnt="0"/>
      <dgm:spPr/>
    </dgm:pt>
    <dgm:pt modelId="{2AB4C312-DA7C-4345-8128-E87778E98203}" type="pres">
      <dgm:prSet presAssocID="{09777BE8-4396-4223-8B23-1286CB36047C}" presName="parentText" presStyleLbl="node1" presStyleIdx="1" presStyleCnt="3" custScaleX="84720" custScaleY="75140" custLinFactNeighborX="-1563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0B2DA-EEE9-4A30-A254-11219E41C36D}" type="pres">
      <dgm:prSet presAssocID="{09777BE8-4396-4223-8B23-1286CB36047C}" presName="descendantText" presStyleLbl="alignAccFollowNode1" presStyleIdx="1" presStyleCnt="3" custScaleX="86328" custScaleY="650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F9385B-1311-4BE4-A15B-631D027A3F33}" type="pres">
      <dgm:prSet presAssocID="{6A7DBA05-F13E-40A3-980C-43FA37D36FE0}" presName="sp" presStyleCnt="0"/>
      <dgm:spPr/>
    </dgm:pt>
    <dgm:pt modelId="{A38A79C6-94EA-4DAC-8831-409DAB52545F}" type="pres">
      <dgm:prSet presAssocID="{B8C852A0-19A1-49CE-B3C5-18C821F735D4}" presName="linNode" presStyleCnt="0"/>
      <dgm:spPr/>
    </dgm:pt>
    <dgm:pt modelId="{244853FD-1F99-4645-A66F-AD2D15AD6AFF}" type="pres">
      <dgm:prSet presAssocID="{B8C852A0-19A1-49CE-B3C5-18C821F735D4}" presName="parentText" presStyleLbl="node1" presStyleIdx="2" presStyleCnt="3" custScaleX="84720" custScaleY="6995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D7A7BF-4B54-415F-A1F3-3F0BBE2AA043}" type="pres">
      <dgm:prSet presAssocID="{B8C852A0-19A1-49CE-B3C5-18C821F735D4}" presName="descendantText" presStyleLbl="alignAccFollowNode1" presStyleIdx="2" presStyleCnt="3" custScaleX="89063" custScaleY="677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F6A9D6B-9158-4BA3-B35D-013923F561E9}" type="presOf" srcId="{94BB9998-0184-44AB-98D2-FF01502AD18E}" destId="{58B0B2DA-EEE9-4A30-A254-11219E41C36D}" srcOrd="0" destOrd="1" presId="urn:microsoft.com/office/officeart/2005/8/layout/vList5"/>
    <dgm:cxn modelId="{62847468-2E06-4C6E-9855-027DD3BF6719}" type="presOf" srcId="{1271627B-C5B2-4ED6-B30A-8D4C5A71B6E0}" destId="{419FFA71-DBDE-4B70-B73B-21BFD9248D0A}" srcOrd="0" destOrd="1" presId="urn:microsoft.com/office/officeart/2005/8/layout/vList5"/>
    <dgm:cxn modelId="{A6DDF098-37CE-4981-B532-8C3E7D1B482F}" type="presOf" srcId="{556E2AE0-6F7F-4824-A9BE-5AAE34EE3D4D}" destId="{58B0B2DA-EEE9-4A30-A254-11219E41C36D}" srcOrd="0" destOrd="0" presId="urn:microsoft.com/office/officeart/2005/8/layout/vList5"/>
    <dgm:cxn modelId="{A4A19BE4-BE3A-43A7-A5F5-0ECCDC7BD934}" type="presOf" srcId="{4B6A5793-285E-4D79-AED0-2D037763AF7E}" destId="{0DD7A7BF-4B54-415F-A1F3-3F0BBE2AA043}" srcOrd="0" destOrd="0" presId="urn:microsoft.com/office/officeart/2005/8/layout/vList5"/>
    <dgm:cxn modelId="{0026F44F-D5CD-4113-9E20-E5F50D1AFEDC}" type="presOf" srcId="{309D4E7B-C26D-4356-A425-E73F36004A59}" destId="{0DD7A7BF-4B54-415F-A1F3-3F0BBE2AA043}" srcOrd="0" destOrd="1" presId="urn:microsoft.com/office/officeart/2005/8/layout/vList5"/>
    <dgm:cxn modelId="{5760BF1B-4F3D-4075-BC36-74E65F6E2AD2}" type="presOf" srcId="{66A03807-A57A-4E6C-94EC-0DF643E84F4B}" destId="{731622C4-C1D1-4F8A-8D3A-A4807B5415B3}" srcOrd="0" destOrd="0" presId="urn:microsoft.com/office/officeart/2005/8/layout/vList5"/>
    <dgm:cxn modelId="{1AF01050-4B77-4163-A8DE-7A6E4BD5288F}" type="presOf" srcId="{855B35B6-BF02-4C7D-A026-B8276B2D9024}" destId="{419FFA71-DBDE-4B70-B73B-21BFD9248D0A}" srcOrd="0" destOrd="0" presId="urn:microsoft.com/office/officeart/2005/8/layout/vList5"/>
    <dgm:cxn modelId="{08A5A4C8-EB46-4A79-8BB5-6C467262F863}" type="presOf" srcId="{09777BE8-4396-4223-8B23-1286CB36047C}" destId="{2AB4C312-DA7C-4345-8128-E87778E98203}" srcOrd="0" destOrd="0" presId="urn:microsoft.com/office/officeart/2005/8/layout/vList5"/>
    <dgm:cxn modelId="{F8426037-5AE5-4825-82AA-87D1B2339019}" srcId="{66A03807-A57A-4E6C-94EC-0DF643E84F4B}" destId="{1271627B-C5B2-4ED6-B30A-8D4C5A71B6E0}" srcOrd="1" destOrd="0" parTransId="{5203A47F-39C8-49E1-9CEE-F0CFD3EBFAF3}" sibTransId="{A9AFA6C1-FAF0-46F8-92AC-798D3A79616F}"/>
    <dgm:cxn modelId="{B27CC8F0-26FB-48A8-8673-7584C2F87D25}" srcId="{B8C852A0-19A1-49CE-B3C5-18C821F735D4}" destId="{309D4E7B-C26D-4356-A425-E73F36004A59}" srcOrd="1" destOrd="0" parTransId="{1BDCD683-FC94-4E80-8176-C0123975E1B3}" sibTransId="{E9DAE658-0E37-4946-8AD5-E891DC5CC1B4}"/>
    <dgm:cxn modelId="{6816A222-E8A5-4CCF-A2D6-875161D16679}" type="presOf" srcId="{B8C852A0-19A1-49CE-B3C5-18C821F735D4}" destId="{244853FD-1F99-4645-A66F-AD2D15AD6AFF}" srcOrd="0" destOrd="0" presId="urn:microsoft.com/office/officeart/2005/8/layout/vList5"/>
    <dgm:cxn modelId="{5331729F-3108-4ABC-8E29-74F0D4EFBDEB}" srcId="{9A8AEDD9-F227-45EF-AF63-2921E2733FCF}" destId="{66A03807-A57A-4E6C-94EC-0DF643E84F4B}" srcOrd="0" destOrd="0" parTransId="{DFF4E61D-5CA5-4AAF-8F9F-2DF75C375A01}" sibTransId="{5406D29F-81B6-4D06-8D39-7DD05788E562}"/>
    <dgm:cxn modelId="{98FB2581-37BA-439B-A308-FA111D561360}" srcId="{66A03807-A57A-4E6C-94EC-0DF643E84F4B}" destId="{855B35B6-BF02-4C7D-A026-B8276B2D9024}" srcOrd="0" destOrd="0" parTransId="{CE9216E1-5A2F-4157-9A75-D02526E20FFD}" sibTransId="{ED1AF91F-68BD-429A-A12C-9D088EA6DBBC}"/>
    <dgm:cxn modelId="{2FF38ED0-DB81-45D5-B2D6-15EC0912F7F3}" srcId="{9A8AEDD9-F227-45EF-AF63-2921E2733FCF}" destId="{09777BE8-4396-4223-8B23-1286CB36047C}" srcOrd="1" destOrd="0" parTransId="{332CB10C-8189-4937-AF80-2CDB00573C34}" sibTransId="{6A7DBA05-F13E-40A3-980C-43FA37D36FE0}"/>
    <dgm:cxn modelId="{F0D562EA-BAE7-4A1C-9439-719D5552D1DA}" srcId="{09777BE8-4396-4223-8B23-1286CB36047C}" destId="{94BB9998-0184-44AB-98D2-FF01502AD18E}" srcOrd="1" destOrd="0" parTransId="{764A8291-B423-414C-BB89-C5EA231DB28C}" sibTransId="{2AA4E5F8-CF6D-4AA3-9641-5015DB9B8EFC}"/>
    <dgm:cxn modelId="{4DD3D24D-E152-4139-88C3-02A1931BB956}" type="presOf" srcId="{9A8AEDD9-F227-45EF-AF63-2921E2733FCF}" destId="{C17009F0-7C15-449B-B18D-FA9F9E4482CE}" srcOrd="0" destOrd="0" presId="urn:microsoft.com/office/officeart/2005/8/layout/vList5"/>
    <dgm:cxn modelId="{033A9EBD-58F2-4C64-B8D3-A4AD299CF451}" srcId="{09777BE8-4396-4223-8B23-1286CB36047C}" destId="{556E2AE0-6F7F-4824-A9BE-5AAE34EE3D4D}" srcOrd="0" destOrd="0" parTransId="{514739D4-53F0-4F72-AC7A-DC251A7BF18D}" sibTransId="{322EC6B9-350F-4EDE-8BB8-81D8AEC8840A}"/>
    <dgm:cxn modelId="{B138498B-B89D-437A-A4FC-948C79DD85BA}" srcId="{B8C852A0-19A1-49CE-B3C5-18C821F735D4}" destId="{4B6A5793-285E-4D79-AED0-2D037763AF7E}" srcOrd="0" destOrd="0" parTransId="{208FE2CE-3E3D-46EC-A9B2-DFE56A4BE5C9}" sibTransId="{55C81944-A831-4F4D-8AD6-F2FC80A174F7}"/>
    <dgm:cxn modelId="{B4E4BE5C-7049-47F2-9642-3DB273540EF7}" srcId="{9A8AEDD9-F227-45EF-AF63-2921E2733FCF}" destId="{B8C852A0-19A1-49CE-B3C5-18C821F735D4}" srcOrd="2" destOrd="0" parTransId="{84C593CE-DE0B-4CA3-9CA9-CF93272D4101}" sibTransId="{BE49F4DC-2D97-464E-A926-9565733C10C3}"/>
    <dgm:cxn modelId="{3E52FF18-CB18-40C8-8126-7296E36D573C}" type="presParOf" srcId="{C17009F0-7C15-449B-B18D-FA9F9E4482CE}" destId="{CF164FCC-32BB-460B-A380-72B60E7BBE91}" srcOrd="0" destOrd="0" presId="urn:microsoft.com/office/officeart/2005/8/layout/vList5"/>
    <dgm:cxn modelId="{A8D96BA3-860F-4F36-BC36-539E8F257671}" type="presParOf" srcId="{CF164FCC-32BB-460B-A380-72B60E7BBE91}" destId="{731622C4-C1D1-4F8A-8D3A-A4807B5415B3}" srcOrd="0" destOrd="0" presId="urn:microsoft.com/office/officeart/2005/8/layout/vList5"/>
    <dgm:cxn modelId="{9A2C66F2-96BE-4208-9B6C-E0FA04BB1D48}" type="presParOf" srcId="{CF164FCC-32BB-460B-A380-72B60E7BBE91}" destId="{419FFA71-DBDE-4B70-B73B-21BFD9248D0A}" srcOrd="1" destOrd="0" presId="urn:microsoft.com/office/officeart/2005/8/layout/vList5"/>
    <dgm:cxn modelId="{6BD9349A-C7C3-4F12-B3AC-8B2E75680808}" type="presParOf" srcId="{C17009F0-7C15-449B-B18D-FA9F9E4482CE}" destId="{6C3B6D5F-3645-485D-817A-58110FEDF376}" srcOrd="1" destOrd="0" presId="urn:microsoft.com/office/officeart/2005/8/layout/vList5"/>
    <dgm:cxn modelId="{742BD2D6-3945-4FEC-8E3A-10E467C4D2A6}" type="presParOf" srcId="{C17009F0-7C15-449B-B18D-FA9F9E4482CE}" destId="{691BD0A1-22AC-4761-B049-9D804EB0D7CB}" srcOrd="2" destOrd="0" presId="urn:microsoft.com/office/officeart/2005/8/layout/vList5"/>
    <dgm:cxn modelId="{6937402A-65B2-4373-888F-D486C246F5AA}" type="presParOf" srcId="{691BD0A1-22AC-4761-B049-9D804EB0D7CB}" destId="{2AB4C312-DA7C-4345-8128-E87778E98203}" srcOrd="0" destOrd="0" presId="urn:microsoft.com/office/officeart/2005/8/layout/vList5"/>
    <dgm:cxn modelId="{386C91B7-57B1-4BE4-A64B-55DE7A3D60E1}" type="presParOf" srcId="{691BD0A1-22AC-4761-B049-9D804EB0D7CB}" destId="{58B0B2DA-EEE9-4A30-A254-11219E41C36D}" srcOrd="1" destOrd="0" presId="urn:microsoft.com/office/officeart/2005/8/layout/vList5"/>
    <dgm:cxn modelId="{3FBE8264-07BD-48F1-BD9E-FF30CB350AC7}" type="presParOf" srcId="{C17009F0-7C15-449B-B18D-FA9F9E4482CE}" destId="{78F9385B-1311-4BE4-A15B-631D027A3F33}" srcOrd="3" destOrd="0" presId="urn:microsoft.com/office/officeart/2005/8/layout/vList5"/>
    <dgm:cxn modelId="{0F627218-0A74-412E-A7EE-355021372E6A}" type="presParOf" srcId="{C17009F0-7C15-449B-B18D-FA9F9E4482CE}" destId="{A38A79C6-94EA-4DAC-8831-409DAB52545F}" srcOrd="4" destOrd="0" presId="urn:microsoft.com/office/officeart/2005/8/layout/vList5"/>
    <dgm:cxn modelId="{055EC4DB-8F72-4885-B32C-7145A7E639BB}" type="presParOf" srcId="{A38A79C6-94EA-4DAC-8831-409DAB52545F}" destId="{244853FD-1F99-4645-A66F-AD2D15AD6AFF}" srcOrd="0" destOrd="0" presId="urn:microsoft.com/office/officeart/2005/8/layout/vList5"/>
    <dgm:cxn modelId="{F6D7F92B-9470-4916-B7B1-C8C83218B045}" type="presParOf" srcId="{A38A79C6-94EA-4DAC-8831-409DAB52545F}" destId="{0DD7A7BF-4B54-415F-A1F3-3F0BBE2AA0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FFAB84-12E5-40B0-9610-6EFDF3A7C70C}">
      <dsp:nvSpPr>
        <dsp:cNvPr id="0" name=""/>
        <dsp:cNvSpPr/>
      </dsp:nvSpPr>
      <dsp:spPr>
        <a:xfrm>
          <a:off x="3331889" y="2282601"/>
          <a:ext cx="1627484" cy="16274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en-US" altLang="zh-TW" sz="1600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常務委員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31889" y="2282601"/>
        <a:ext cx="1627484" cy="1627484"/>
      </dsp:txXfrm>
    </dsp:sp>
    <dsp:sp modelId="{C17FC00C-4B0D-457C-A129-C37BD3A130E6}">
      <dsp:nvSpPr>
        <dsp:cNvPr id="0" name=""/>
        <dsp:cNvSpPr/>
      </dsp:nvSpPr>
      <dsp:spPr>
        <a:xfrm rot="16090082">
          <a:off x="3935527" y="1688209"/>
          <a:ext cx="347830" cy="5533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16090082">
        <a:off x="3935527" y="1688209"/>
        <a:ext cx="347830" cy="553344"/>
      </dsp:txXfrm>
    </dsp:sp>
    <dsp:sp modelId="{0AF93063-3BFE-4759-A245-66F0623519EE}">
      <dsp:nvSpPr>
        <dsp:cNvPr id="0" name=""/>
        <dsp:cNvSpPr/>
      </dsp:nvSpPr>
      <dsp:spPr>
        <a:xfrm>
          <a:off x="3258881" y="0"/>
          <a:ext cx="1627484" cy="16274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北區代表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58881" y="0"/>
        <a:ext cx="1627484" cy="1627484"/>
      </dsp:txXfrm>
    </dsp:sp>
    <dsp:sp modelId="{EFA48417-2548-4368-8138-1684C5D201F0}">
      <dsp:nvSpPr>
        <dsp:cNvPr id="0" name=""/>
        <dsp:cNvSpPr/>
      </dsp:nvSpPr>
      <dsp:spPr>
        <a:xfrm rot="24435">
          <a:off x="5300671" y="2830804"/>
          <a:ext cx="822311" cy="553344"/>
        </a:xfrm>
        <a:prstGeom prst="lef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24435">
        <a:off x="5300671" y="2830804"/>
        <a:ext cx="822311" cy="553344"/>
      </dsp:txXfrm>
    </dsp:sp>
    <dsp:sp modelId="{DE96C167-19FD-46E3-B374-D5BDAAB37C7D}">
      <dsp:nvSpPr>
        <dsp:cNvPr id="0" name=""/>
        <dsp:cNvSpPr/>
      </dsp:nvSpPr>
      <dsp:spPr>
        <a:xfrm>
          <a:off x="6510824" y="2305197"/>
          <a:ext cx="1627484" cy="16274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大土盃規範</a:t>
          </a:r>
          <a:endParaRPr lang="en-US" altLang="zh-TW" sz="160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6510824" y="2305197"/>
        <a:ext cx="1627484" cy="1627484"/>
      </dsp:txXfrm>
    </dsp:sp>
    <dsp:sp modelId="{4261F18D-9F9E-4DF5-9BD4-8A2C01ECC514}">
      <dsp:nvSpPr>
        <dsp:cNvPr id="0" name=""/>
        <dsp:cNvSpPr/>
      </dsp:nvSpPr>
      <dsp:spPr>
        <a:xfrm rot="5361569">
          <a:off x="3984637" y="3951144"/>
          <a:ext cx="347287" cy="5533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5361569">
        <a:off x="3984637" y="3951144"/>
        <a:ext cx="347287" cy="553344"/>
      </dsp:txXfrm>
    </dsp:sp>
    <dsp:sp modelId="{C98CEF01-CCEE-4943-9742-A6CB34CE7206}">
      <dsp:nvSpPr>
        <dsp:cNvPr id="0" name=""/>
        <dsp:cNvSpPr/>
      </dsp:nvSpPr>
      <dsp:spPr>
        <a:xfrm>
          <a:off x="3357408" y="4565203"/>
          <a:ext cx="1627484" cy="16274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南區代表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57408" y="4565203"/>
        <a:ext cx="1627484" cy="1627484"/>
      </dsp:txXfrm>
    </dsp:sp>
    <dsp:sp modelId="{0071515B-E1A6-43A0-B211-4AA7CDB93799}">
      <dsp:nvSpPr>
        <dsp:cNvPr id="0" name=""/>
        <dsp:cNvSpPr/>
      </dsp:nvSpPr>
      <dsp:spPr>
        <a:xfrm rot="10772568">
          <a:off x="2428303" y="2830827"/>
          <a:ext cx="638565" cy="5533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10772568">
        <a:off x="2428303" y="2830827"/>
        <a:ext cx="638565" cy="553344"/>
      </dsp:txXfrm>
    </dsp:sp>
    <dsp:sp modelId="{394485F5-3366-4733-B3DF-FD2FF4257BD6}">
      <dsp:nvSpPr>
        <dsp:cNvPr id="0" name=""/>
        <dsp:cNvSpPr/>
      </dsp:nvSpPr>
      <dsp:spPr>
        <a:xfrm>
          <a:off x="499654" y="2305202"/>
          <a:ext cx="1627484" cy="16274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中區代表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99654" y="2305202"/>
        <a:ext cx="1627484" cy="162748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FFA71-DBDE-4B70-B73B-21BFD9248D0A}">
      <dsp:nvSpPr>
        <dsp:cNvPr id="0" name=""/>
        <dsp:cNvSpPr/>
      </dsp:nvSpPr>
      <dsp:spPr>
        <a:xfrm rot="5400000">
          <a:off x="4749022" y="-1436658"/>
          <a:ext cx="932716" cy="4382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比賽項目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檢錄規則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49022" y="-1436658"/>
        <a:ext cx="932716" cy="4382097"/>
      </dsp:txXfrm>
    </dsp:sp>
    <dsp:sp modelId="{731622C4-C1D1-4F8A-8D3A-A4807B5415B3}">
      <dsp:nvSpPr>
        <dsp:cNvPr id="0" name=""/>
        <dsp:cNvSpPr/>
      </dsp:nvSpPr>
      <dsp:spPr>
        <a:xfrm>
          <a:off x="360048" y="0"/>
          <a:ext cx="2509962" cy="1313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賽務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0048" y="0"/>
        <a:ext cx="2509962" cy="1313538"/>
      </dsp:txXfrm>
    </dsp:sp>
    <dsp:sp modelId="{58B0B2DA-EEE9-4A30-A254-11219E41C36D}">
      <dsp:nvSpPr>
        <dsp:cNvPr id="0" name=""/>
        <dsp:cNvSpPr/>
      </dsp:nvSpPr>
      <dsp:spPr>
        <a:xfrm rot="5400000">
          <a:off x="4758615" y="-77968"/>
          <a:ext cx="1078280" cy="45468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收費資訊與報名方式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 紀念品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4758615" y="-77968"/>
        <a:ext cx="1078280" cy="4546847"/>
      </dsp:txXfrm>
    </dsp:sp>
    <dsp:sp modelId="{2AB4C312-DA7C-4345-8128-E87778E98203}">
      <dsp:nvSpPr>
        <dsp:cNvPr id="0" name=""/>
        <dsp:cNvSpPr/>
      </dsp:nvSpPr>
      <dsp:spPr>
        <a:xfrm>
          <a:off x="432047" y="1418853"/>
          <a:ext cx="2509962" cy="15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總務與美宣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047" y="1418853"/>
        <a:ext cx="2509962" cy="1555936"/>
      </dsp:txXfrm>
    </dsp:sp>
    <dsp:sp modelId="{0DD7A7BF-4B54-415F-A1F3-3F0BBE2AA043}">
      <dsp:nvSpPr>
        <dsp:cNvPr id="0" name=""/>
        <dsp:cNvSpPr/>
      </dsp:nvSpPr>
      <dsp:spPr>
        <a:xfrm rot="5400000">
          <a:off x="4808890" y="1455805"/>
          <a:ext cx="1121781" cy="4690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kern="1200" dirty="0" smtClean="0">
              <a:latin typeface="微軟正黑體" pitchFamily="34" charset="-120"/>
              <a:ea typeface="微軟正黑體" pitchFamily="34" charset="-120"/>
            </a:rPr>
            <a:t>大土盃委員會與規範</a:t>
          </a:r>
          <a:endParaRPr lang="zh-TW" altLang="en-US" sz="2000" b="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臨時動議</a:t>
          </a:r>
          <a:endParaRPr lang="zh-TW" altLang="en-US" sz="2000" b="1" kern="1200" dirty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</dsp:txBody>
      <dsp:txXfrm rot="5400000">
        <a:off x="4808890" y="1455805"/>
        <a:ext cx="1121781" cy="4690898"/>
      </dsp:txXfrm>
    </dsp:sp>
    <dsp:sp modelId="{244853FD-1F99-4645-A66F-AD2D15AD6AFF}">
      <dsp:nvSpPr>
        <dsp:cNvPr id="0" name=""/>
        <dsp:cNvSpPr/>
      </dsp:nvSpPr>
      <dsp:spPr>
        <a:xfrm>
          <a:off x="514369" y="3076959"/>
          <a:ext cx="2509962" cy="1448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itchFamily="34" charset="-120"/>
              <a:ea typeface="微軟正黑體" pitchFamily="34" charset="-120"/>
            </a:rPr>
            <a:t>大土盃</a:t>
          </a:r>
          <a:endParaRPr lang="zh-TW" altLang="en-US" sz="24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14369" y="3076959"/>
        <a:ext cx="2509962" cy="144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CD9A6-A313-4458-BB58-6BD4591EC0D0}" type="datetimeFigureOut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AE2C-4DBF-4E3F-809D-82F34B32B9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851DF-6750-45AB-963D-028532296173}" type="datetimeFigureOut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6880D-C147-46B7-8D15-53EC053CB1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5" name="頁首版面配置區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FCC4-4EC2-43CA-8951-2F9E86290B78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429-03AF-444A-BE41-9FC406C38255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0AD6-C97F-4043-9294-97EAD7E08A71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D965-4E24-4B9B-9D96-E4C6A2145837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41B-C392-4E88-86F0-771C0B0CEE5D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C71-2EB7-4DBB-813E-E9BECE1974F0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AEED-61DC-40BE-A4B8-968D1EF58925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2578-B1FA-4C11-BFF9-C45B3D445787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93A-3031-40CB-B681-DB372D704D6B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F87F-4255-4322-936E-EC8C5710443C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E670-B66C-4BCF-B564-F86AED962978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1FB7-9202-48E1-BE4E-B7F304EC450F}" type="datetime1">
              <a:rPr lang="zh-TW" altLang="en-US" smtClean="0"/>
              <a:pPr/>
              <a:t>2013/2/1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A65E3-ED67-42F8-8D96-5C9A19CCA4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ecup.weebly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2013 2</a:t>
            </a:r>
            <a:r>
              <a:rPr lang="zh-TW" altLang="en-US" dirty="0" smtClean="0">
                <a:solidFill>
                  <a:schemeClr val="tx1"/>
                </a:solidFill>
              </a:rPr>
              <a:t>月</a:t>
            </a:r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</a:rPr>
              <a:t>日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收費資訊和方式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匯款帳號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00012360611941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　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戶名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趙若水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報名期限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19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~2013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請勿使用無摺存款 　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　 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2013</a:t>
            </a:r>
            <a:r>
              <a:rPr lang="zh-TW" altLang="en-US" dirty="0" smtClean="0"/>
              <a:t>大土盃台大土木籌備會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紀念品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pic>
        <p:nvPicPr>
          <p:cNvPr id="5" name="圖片 4" descr="d_8QPNXaZnrLiryG3k3RjGUb8tkw6ZYVF_whh2CaAx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2791941" cy="2791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 descr="soix9nwaJxjnmbIcCOL7VcwmlzRizBYxHV_XAWvCrp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052736"/>
            <a:ext cx="3079973" cy="3079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 descr="oEP_YMHCKIEr2wK_DOt5e608P3imiE4htPR0O-N7O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789040"/>
            <a:ext cx="3275856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 descr="N8_RmGoBA-Ksfqq6ri3JlpGyJx3267RZLFa8J2Jg9R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59" y="4293096"/>
            <a:ext cx="3281231" cy="1839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 descr="407812_4843013066272_1040105263_n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1772816"/>
            <a:ext cx="1967168" cy="181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大土盃會員制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成立目的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藉由會員的制度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讓各校系更緊密的連接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並且使大土盃賽事能夠運轉的更為流暢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24" name="內容版面配置區 2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912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頁尾版面配置區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大土盃常務委員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委員人數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:6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任期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三年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工作內容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排解和裁決大土盃賽紛爭、制訂大土盃規範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委員選舉辦法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由各區推舉兩所學校代表擔任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不可兼任分區代表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分區代表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代表人員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北、中、南區各一名，共三名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任期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三年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工作內容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協調出區內的主辦學校、委員會與各校溝通的管道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選舉辦法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由各區自行推派一所學校擔任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不可兼任委員會代表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大土盃規範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鑒於規範並不清楚和有瑕疵存在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因此希望重新制定一個大家認同的新規範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撰寫方式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大土盃委員會和分區代表人員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各校提案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各校提案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各校藉由提案單將意見提供給委員會和分區代表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大土盃參與成員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北區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國立台北科技大學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明新科技大學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國立台灣海洋大學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淡江大學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國立交通大學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國立台灣科技大學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國防大學理工學院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中華大學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東南科技大學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德霖技術學院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932040" y="148478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東區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國立宜蘭大學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例行會議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目的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希望藉由例行會議讓各校接觸更頻繁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並且透過會議的舉行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讓大土盃正常運作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能夠有效率的調解爭議事件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裁決大土盃賽違規行為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定期修改章程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大土盃總會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時間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大土盃第一天當晚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與會成員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各校大土盃負責人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目的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決定下次盃賽主辦校系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提出議題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宣佈重大決議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委員會例會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時間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寒假或暑假期間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與會成員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委員會代表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目的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審理提案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裁決違規行為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排解紛爭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監督當年度盃賽準備情形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大土盃規範的增加或更動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大土盃基金會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管理者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大土盃委員會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目的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各校系提供一定的金額當作基金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以使大土盃和委員會運作正常</a:t>
            </a: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運作模式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支出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提供主辦校系資金融資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大土盃委員會的運作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大土盃會員的共同支出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收入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開放廠商進行贊助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違規罰款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會員入會收入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臨時動議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網站資訊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大土盃官方網站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  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http://cecup.weebly.com/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官網重要事項更新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官網討論區的使用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臨時動議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賽程抽籤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由大會統一辦理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並且錄影為證。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第二次領隊會議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    開會的必要性</a:t>
            </a:r>
            <a:r>
              <a:rPr lang="en-US" altLang="zh-TW" sz="2600" dirty="0" smtClean="0">
                <a:latin typeface="微軟正黑體" pitchFamily="34" charset="-120"/>
                <a:ea typeface="微軟正黑體" pitchFamily="34" charset="-120"/>
              </a:rPr>
              <a:t>?!</a:t>
            </a:r>
          </a:p>
          <a:p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聯絡管道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善用討論區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請勿使用</a:t>
            </a:r>
            <a:r>
              <a:rPr lang="en-US" altLang="zh-TW" sz="2400" dirty="0" err="1" smtClean="0">
                <a:latin typeface="微軟正黑體" pitchFamily="34" charset="-120"/>
                <a:ea typeface="微軟正黑體" pitchFamily="34" charset="-120"/>
              </a:rPr>
              <a:t>fb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或是手機聯絡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/>
              <a:t>   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大土盃參與成員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中區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國立中興大學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逢甲大學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朝陽科技大學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建國科技大學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國立雲林科技大學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國立暨南國際大學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國立嘉義大學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大土盃參與成員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南區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國立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成功大學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國立屏東科技大學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高苑科技大學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國立高雄第一科技大學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正修科技大學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陸軍軍官官校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中華醫事科技大學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2013</a:t>
            </a:r>
            <a:r>
              <a:rPr lang="zh-TW" altLang="en-US" dirty="0" smtClean="0"/>
              <a:t>大土盃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2962672" cy="4525963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比賽項目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男子籃球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女子籃球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男子排球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女子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排球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羽球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網球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                      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大土盃台大土木籌備會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1960" y="2204864"/>
            <a:ext cx="3672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桌球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棒球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足球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學術競賽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ntumap_all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707555" y="-2187624"/>
            <a:ext cx="10851555" cy="1029714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2013</a:t>
            </a:r>
            <a:r>
              <a:rPr lang="zh-TW" altLang="en-US" dirty="0" smtClean="0"/>
              <a:t>大土盃台大土木籌備會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12687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師大附中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724128" y="44371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大安運動中心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40152" y="537321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地震中心籃球場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804248" y="60212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台大土木新館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779912" y="58772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台大排球場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995936" y="494116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台大舊體育館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297922" y="5013176"/>
            <a:ext cx="553998" cy="1584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台大操場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148064" y="98072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868144" y="4797152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156176" y="580526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6300192" y="616530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4139952" y="5589240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923928" y="5157192"/>
            <a:ext cx="21602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4211960" y="5373216"/>
            <a:ext cx="28803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</a:t>
            </a:r>
            <a:r>
              <a:rPr lang="zh-TW" altLang="en-US" smtClean="0"/>
              <a:t>大土盃台大土木籌備會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大土盃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檢錄規則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第一場比賽前，隊長攜帶全部隊員的雙證件檢錄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並換發選手證。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雙證件：學生證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 (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含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101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下註冊章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及 身分證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健保卡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駕照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 (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三擇其一即可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可至紀錄台檢查對方選手證，如發現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違規事項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，則移交大會處理。</a:t>
            </a:r>
          </a:p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比賽時間後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分鐘未到場，以棄權論。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檢錄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均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以學生證之註明符合報名校系資格為準，不符資格者不得上場比賽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。若有雙主修、轉系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生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者，請另攜帶證明文件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，以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茲查證。</a:t>
            </a:r>
            <a:endParaRPr lang="zh-TW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每一科系各項目限同時最多一名體保生上場，且報名時須在報名表上身分欄註明鐘未到之隊伍以棄賽論。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檢舉必須在比賽進行中提出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賽後提出概不接受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，若查證為實，由主辦協同裁判沒收該場比賽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判定違規者棄賽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若參賽者欲報名不同項目，需自行考慮衡量賽程衝突的可能性，如果賽程衝突，主辦不負任何責任，且不予退費。</a:t>
            </a:r>
            <a:endParaRPr lang="zh-TW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2013</a:t>
            </a:r>
            <a:r>
              <a:rPr lang="zh-TW" altLang="en-US" dirty="0" smtClean="0"/>
              <a:t>大土盃台大土木籌備會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3568" y="90872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選手資格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受邀之全國大專院校土木系及相關系所在校學生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包含雙主修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、研究助理、教師（學術競賽除外）</a:t>
            </a:r>
            <a:endParaRPr lang="zh-TW" altLang="en-US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1119</Words>
  <Application>Microsoft Office PowerPoint</Application>
  <PresentationFormat>如螢幕大小 (4:3)</PresentationFormat>
  <Paragraphs>257</Paragraphs>
  <Slides>27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Office 佈景主題</vt:lpstr>
      <vt:lpstr>2013大土盃</vt:lpstr>
      <vt:lpstr>大土盃參與成員</vt:lpstr>
      <vt:lpstr>大土盃參與成員</vt:lpstr>
      <vt:lpstr>大土盃參與成員</vt:lpstr>
      <vt:lpstr>2013大土盃</vt:lpstr>
      <vt:lpstr>2013大土盃</vt:lpstr>
      <vt:lpstr>投影片 7</vt:lpstr>
      <vt:lpstr>2013大土盃</vt:lpstr>
      <vt:lpstr>2013大土盃-檢錄規則 </vt:lpstr>
      <vt:lpstr>2013大土盃</vt:lpstr>
      <vt:lpstr>2013大土盃</vt:lpstr>
      <vt:lpstr>2013大土盃</vt:lpstr>
      <vt:lpstr>2013大土盃</vt:lpstr>
      <vt:lpstr>2013大土盃</vt:lpstr>
      <vt:lpstr>大土盃會員制</vt:lpstr>
      <vt:lpstr>投影片 16</vt:lpstr>
      <vt:lpstr>大土盃常務委員</vt:lpstr>
      <vt:lpstr>分區代表</vt:lpstr>
      <vt:lpstr>大土盃規範</vt:lpstr>
      <vt:lpstr>例行會議</vt:lpstr>
      <vt:lpstr>大土盃總會</vt:lpstr>
      <vt:lpstr>委員會例會</vt:lpstr>
      <vt:lpstr>大土盃基金會</vt:lpstr>
      <vt:lpstr>2013大土盃</vt:lpstr>
      <vt:lpstr>臨時動議-網站資訊</vt:lpstr>
      <vt:lpstr>2013大土盃</vt:lpstr>
      <vt:lpstr>臨時動議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2013大土盃</dc:title>
  <dc:creator>admin</dc:creator>
  <cp:lastModifiedBy>admin</cp:lastModifiedBy>
  <cp:revision>43</cp:revision>
  <dcterms:created xsi:type="dcterms:W3CDTF">2012-11-25T12:59:50Z</dcterms:created>
  <dcterms:modified xsi:type="dcterms:W3CDTF">2013-02-01T04:27:16Z</dcterms:modified>
</cp:coreProperties>
</file>